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8" r:id="rId3"/>
    <p:sldId id="259" r:id="rId4"/>
    <p:sldId id="262" r:id="rId5"/>
    <p:sldId id="263" r:id="rId6"/>
    <p:sldId id="266" r:id="rId7"/>
    <p:sldId id="267" r:id="rId8"/>
    <p:sldId id="282" r:id="rId9"/>
    <p:sldId id="268" r:id="rId10"/>
    <p:sldId id="272" r:id="rId11"/>
    <p:sldId id="273" r:id="rId12"/>
    <p:sldId id="271" r:id="rId13"/>
    <p:sldId id="270" r:id="rId14"/>
    <p:sldId id="264" r:id="rId15"/>
    <p:sldId id="284" r:id="rId16"/>
    <p:sldId id="274" r:id="rId17"/>
    <p:sldId id="269" r:id="rId18"/>
    <p:sldId id="275" r:id="rId19"/>
    <p:sldId id="276" r:id="rId20"/>
    <p:sldId id="265" r:id="rId21"/>
    <p:sldId id="285" r:id="rId22"/>
    <p:sldId id="277" r:id="rId23"/>
    <p:sldId id="287" r:id="rId24"/>
    <p:sldId id="279" r:id="rId25"/>
    <p:sldId id="288" r:id="rId26"/>
    <p:sldId id="280" r:id="rId27"/>
    <p:sldId id="283" r:id="rId28"/>
    <p:sldId id="281" r:id="rId29"/>
    <p:sldId id="278" r:id="rId30"/>
    <p:sldId id="286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6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D18B5F-5BFC-4D1A-8DFB-AB9387FAA2E8}" type="doc">
      <dgm:prSet loTypeId="urn:microsoft.com/office/officeart/2005/8/layout/hierarchy4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3823C934-C5BA-4D4F-9E98-C6E39859D032}">
      <dgm:prSet phldrT="[Texto]" custT="1"/>
      <dgm:spPr/>
      <dgm:t>
        <a:bodyPr/>
        <a:lstStyle/>
        <a:p>
          <a:r>
            <a:rPr lang="pt-BR" sz="3300" dirty="0" smtClean="0"/>
            <a:t>CASOS ONDE NÃO SE APLICA A </a:t>
          </a:r>
          <a:r>
            <a:rPr lang="pt-BR" sz="3300" b="1" i="0" baseline="0" dirty="0" smtClean="0"/>
            <a:t>LICITAÇÃO</a:t>
          </a:r>
          <a:endParaRPr lang="pt-BR" sz="3300" b="1" i="0" baseline="0" dirty="0"/>
        </a:p>
      </dgm:t>
    </dgm:pt>
    <dgm:pt modelId="{A4E973D8-BE2C-4E2B-9157-44A5DCA99F9D}" type="parTrans" cxnId="{CAF3BE4F-0BA1-4DB4-9DB3-AE367BBEB776}">
      <dgm:prSet/>
      <dgm:spPr/>
      <dgm:t>
        <a:bodyPr/>
        <a:lstStyle/>
        <a:p>
          <a:endParaRPr lang="pt-BR"/>
        </a:p>
      </dgm:t>
    </dgm:pt>
    <dgm:pt modelId="{27343925-CB36-4D9A-972D-B6833847B904}" type="sibTrans" cxnId="{CAF3BE4F-0BA1-4DB4-9DB3-AE367BBEB776}">
      <dgm:prSet/>
      <dgm:spPr/>
      <dgm:t>
        <a:bodyPr/>
        <a:lstStyle/>
        <a:p>
          <a:endParaRPr lang="pt-BR"/>
        </a:p>
      </dgm:t>
    </dgm:pt>
    <dgm:pt modelId="{2532AA38-C247-4DF8-982A-F2DFB6AF7F96}">
      <dgm:prSet phldrT="[Texto]"/>
      <dgm:spPr/>
      <dgm:t>
        <a:bodyPr/>
        <a:lstStyle/>
        <a:p>
          <a:r>
            <a:rPr lang="pt-BR" dirty="0" smtClean="0"/>
            <a:t>Licitação</a:t>
          </a:r>
        </a:p>
        <a:p>
          <a:r>
            <a:rPr lang="pt-BR" dirty="0" smtClean="0"/>
            <a:t>DISPENSADA</a:t>
          </a:r>
          <a:endParaRPr lang="pt-BR" dirty="0"/>
        </a:p>
      </dgm:t>
    </dgm:pt>
    <dgm:pt modelId="{CCA32611-0551-4EAB-971F-6DD5CC4E842D}" type="parTrans" cxnId="{640AD438-58C1-4B71-9612-F574E6AB9DA5}">
      <dgm:prSet/>
      <dgm:spPr/>
      <dgm:t>
        <a:bodyPr/>
        <a:lstStyle/>
        <a:p>
          <a:endParaRPr lang="pt-BR"/>
        </a:p>
      </dgm:t>
    </dgm:pt>
    <dgm:pt modelId="{61537A1F-CE92-4FB2-A677-C71414DA35D4}" type="sibTrans" cxnId="{640AD438-58C1-4B71-9612-F574E6AB9DA5}">
      <dgm:prSet/>
      <dgm:spPr/>
      <dgm:t>
        <a:bodyPr/>
        <a:lstStyle/>
        <a:p>
          <a:endParaRPr lang="pt-BR"/>
        </a:p>
      </dgm:t>
    </dgm:pt>
    <dgm:pt modelId="{CBE1BD74-14F8-4F74-A7F8-4232DDD549C8}">
      <dgm:prSet phldrT="[Texto]"/>
      <dgm:spPr/>
      <dgm:t>
        <a:bodyPr/>
        <a:lstStyle/>
        <a:p>
          <a:pPr algn="ctr"/>
          <a:r>
            <a:rPr lang="pt-BR" dirty="0" smtClean="0"/>
            <a:t>Assemelha-se a inexigibilidade: casos onde não se pode optar por licitação (não cabe ao administrador optar, é obrigatória nos casos em que se aplica)</a:t>
          </a:r>
          <a:endParaRPr lang="pt-BR" dirty="0"/>
        </a:p>
      </dgm:t>
    </dgm:pt>
    <dgm:pt modelId="{76252A11-DEA2-4F92-984B-2AD686E9D89B}" type="parTrans" cxnId="{A45CE124-8EC0-4681-B6D1-4DA336A3A864}">
      <dgm:prSet/>
      <dgm:spPr/>
      <dgm:t>
        <a:bodyPr/>
        <a:lstStyle/>
        <a:p>
          <a:endParaRPr lang="pt-BR"/>
        </a:p>
      </dgm:t>
    </dgm:pt>
    <dgm:pt modelId="{D54E8167-8E46-4EA2-BA97-08E8EE3E0596}" type="sibTrans" cxnId="{A45CE124-8EC0-4681-B6D1-4DA336A3A864}">
      <dgm:prSet/>
      <dgm:spPr/>
      <dgm:t>
        <a:bodyPr/>
        <a:lstStyle/>
        <a:p>
          <a:endParaRPr lang="pt-BR"/>
        </a:p>
      </dgm:t>
    </dgm:pt>
    <dgm:pt modelId="{30AA37AD-DD9A-4043-9AD3-F5BA6255AE25}">
      <dgm:prSet phldrT="[Texto]"/>
      <dgm:spPr/>
      <dgm:t>
        <a:bodyPr/>
        <a:lstStyle/>
        <a:p>
          <a:r>
            <a:rPr lang="pt-BR" dirty="0" smtClean="0"/>
            <a:t>DISPENSÁVEL</a:t>
          </a:r>
          <a:endParaRPr lang="pt-BR" dirty="0"/>
        </a:p>
      </dgm:t>
    </dgm:pt>
    <dgm:pt modelId="{5D24AB9F-C3A4-490F-B936-72EBF3195A70}" type="parTrans" cxnId="{2E9E9D1C-BA71-4937-945B-926E4D80E0C3}">
      <dgm:prSet/>
      <dgm:spPr/>
      <dgm:t>
        <a:bodyPr/>
        <a:lstStyle/>
        <a:p>
          <a:endParaRPr lang="pt-BR"/>
        </a:p>
      </dgm:t>
    </dgm:pt>
    <dgm:pt modelId="{6C0386F7-EABD-4B13-B8E1-DA9E4B3F1EB7}" type="sibTrans" cxnId="{2E9E9D1C-BA71-4937-945B-926E4D80E0C3}">
      <dgm:prSet/>
      <dgm:spPr/>
      <dgm:t>
        <a:bodyPr/>
        <a:lstStyle/>
        <a:p>
          <a:endParaRPr lang="pt-BR"/>
        </a:p>
      </dgm:t>
    </dgm:pt>
    <dgm:pt modelId="{18D903E2-4024-4351-881F-B5BBC069939D}">
      <dgm:prSet phldrT="[Texto]"/>
      <dgm:spPr/>
      <dgm:t>
        <a:bodyPr/>
        <a:lstStyle/>
        <a:p>
          <a:r>
            <a:rPr lang="pt-BR" dirty="0" smtClean="0"/>
            <a:t>Casos em que é possível a licitação, porém a norma faculta dispensá-la (não se aplica nos casos onde falta planejamento do órgão)</a:t>
          </a:r>
          <a:endParaRPr lang="pt-BR" dirty="0"/>
        </a:p>
      </dgm:t>
    </dgm:pt>
    <dgm:pt modelId="{66A034D1-DCBC-4652-914D-460CA14B9841}" type="parTrans" cxnId="{F01C1E07-A8CD-4DB1-B665-9990A57BBC4B}">
      <dgm:prSet/>
      <dgm:spPr/>
      <dgm:t>
        <a:bodyPr/>
        <a:lstStyle/>
        <a:p>
          <a:endParaRPr lang="pt-BR"/>
        </a:p>
      </dgm:t>
    </dgm:pt>
    <dgm:pt modelId="{94EAEA1A-4B48-4FE3-9882-A6C0615ADE38}" type="sibTrans" cxnId="{F01C1E07-A8CD-4DB1-B665-9990A57BBC4B}">
      <dgm:prSet/>
      <dgm:spPr/>
      <dgm:t>
        <a:bodyPr/>
        <a:lstStyle/>
        <a:p>
          <a:endParaRPr lang="pt-BR"/>
        </a:p>
      </dgm:t>
    </dgm:pt>
    <dgm:pt modelId="{EA085254-D29B-4B2D-A198-838D0A41120C}">
      <dgm:prSet/>
      <dgm:spPr/>
      <dgm:t>
        <a:bodyPr/>
        <a:lstStyle/>
        <a:p>
          <a:r>
            <a:rPr lang="pt-BR" dirty="0" smtClean="0"/>
            <a:t>INEXIGIBILIDADE</a:t>
          </a:r>
          <a:endParaRPr lang="pt-BR" dirty="0"/>
        </a:p>
      </dgm:t>
    </dgm:pt>
    <dgm:pt modelId="{B0D05E92-BF7E-42AC-A44B-2A7374A93CAE}" type="parTrans" cxnId="{BE23C22B-86E8-4730-9F57-7DC2C808A6CD}">
      <dgm:prSet/>
      <dgm:spPr/>
      <dgm:t>
        <a:bodyPr/>
        <a:lstStyle/>
        <a:p>
          <a:endParaRPr lang="pt-BR"/>
        </a:p>
      </dgm:t>
    </dgm:pt>
    <dgm:pt modelId="{F8C6B8C0-BFDE-4B50-901A-CFEEA1BE09BE}" type="sibTrans" cxnId="{BE23C22B-86E8-4730-9F57-7DC2C808A6CD}">
      <dgm:prSet/>
      <dgm:spPr/>
      <dgm:t>
        <a:bodyPr/>
        <a:lstStyle/>
        <a:p>
          <a:endParaRPr lang="pt-BR"/>
        </a:p>
      </dgm:t>
    </dgm:pt>
    <dgm:pt modelId="{41430D70-A7CF-442F-8341-3B39865BA264}">
      <dgm:prSet custT="1"/>
      <dgm:spPr/>
      <dgm:t>
        <a:bodyPr/>
        <a:lstStyle/>
        <a:p>
          <a:r>
            <a:rPr lang="pt-BR" sz="1000" dirty="0" smtClean="0"/>
            <a:t>Ex.: doações, alienações gratuitas, permuta e venda entre órgãos  da Administração Pública</a:t>
          </a:r>
          <a:endParaRPr lang="pt-BR" sz="1000" dirty="0"/>
        </a:p>
      </dgm:t>
    </dgm:pt>
    <dgm:pt modelId="{4FC984BB-AA3E-428D-A611-E26E86C97714}" type="parTrans" cxnId="{F36F52B7-70B4-4FFE-91B7-F7AE1C380C56}">
      <dgm:prSet/>
      <dgm:spPr/>
      <dgm:t>
        <a:bodyPr/>
        <a:lstStyle/>
        <a:p>
          <a:endParaRPr lang="pt-BR"/>
        </a:p>
      </dgm:t>
    </dgm:pt>
    <dgm:pt modelId="{8DAE5B10-DD50-4257-BDCF-CF794A8B323B}" type="sibTrans" cxnId="{F36F52B7-70B4-4FFE-91B7-F7AE1C380C56}">
      <dgm:prSet/>
      <dgm:spPr/>
      <dgm:t>
        <a:bodyPr/>
        <a:lstStyle/>
        <a:p>
          <a:endParaRPr lang="pt-BR"/>
        </a:p>
      </dgm:t>
    </dgm:pt>
    <dgm:pt modelId="{6CEF6813-D807-4825-8F7B-8F27231EA121}">
      <dgm:prSet custT="1"/>
      <dgm:spPr/>
      <dgm:t>
        <a:bodyPr/>
        <a:lstStyle/>
        <a:p>
          <a:r>
            <a:rPr lang="pt-BR" sz="1000" dirty="0" smtClean="0"/>
            <a:t>POR VALOR (ano):</a:t>
          </a:r>
        </a:p>
        <a:p>
          <a:r>
            <a:rPr lang="pt-BR" sz="1000" dirty="0" smtClean="0"/>
            <a:t>- Obras e serviços de eng.: até R$ 15.000,00</a:t>
          </a:r>
        </a:p>
        <a:p>
          <a:r>
            <a:rPr lang="pt-BR" sz="1000" dirty="0" smtClean="0"/>
            <a:t>- Compras e outros serv. – até R$ 8.000,00</a:t>
          </a:r>
        </a:p>
        <a:p>
          <a:r>
            <a:rPr lang="pt-BR" sz="1000" dirty="0" smtClean="0"/>
            <a:t>CARTÃO DE SUPRIMENTO DE FUNDOS</a:t>
          </a:r>
        </a:p>
        <a:p>
          <a:r>
            <a:rPr lang="pt-BR" sz="1000" dirty="0" smtClean="0"/>
            <a:t>EMERGENCIA OU CALAMIDADE PÚBLICA (fato imprevisível / contrato até 180 dias)</a:t>
          </a:r>
        </a:p>
        <a:p>
          <a:r>
            <a:rPr lang="pt-BR" sz="1000" dirty="0" smtClean="0"/>
            <a:t>LICITAÇÃO DESERTA (com observações)</a:t>
          </a:r>
        </a:p>
        <a:p>
          <a:r>
            <a:rPr lang="pt-BR" sz="1000" dirty="0" smtClean="0"/>
            <a:t>PROPOSTAS COM PREÇOS SUPERIORES AOS PRATICADOS NO MERCADO</a:t>
          </a:r>
        </a:p>
        <a:p>
          <a:r>
            <a:rPr lang="pt-BR" sz="1000" dirty="0" smtClean="0"/>
            <a:t>AQUISIÇÃO DE PRODUTROS DE ORGÃOS DA ADM. PÚBLICA (que possuam este fim)</a:t>
          </a:r>
        </a:p>
        <a:p>
          <a:r>
            <a:rPr lang="pt-BR" sz="1000" dirty="0" smtClean="0"/>
            <a:t>COMPRA OU LOCAÇÃO DE IMÓVEL</a:t>
          </a:r>
        </a:p>
        <a:p>
          <a:r>
            <a:rPr lang="pt-BR" sz="1000" dirty="0" smtClean="0"/>
            <a:t>REMANESCENTE DE OBRA, SERVIÇO OU FORNECIMENTO POR INSTITUIÇÕES SEM FINS LUCRATIVOS (casos)</a:t>
          </a:r>
        </a:p>
        <a:p>
          <a:r>
            <a:rPr lang="pt-BR" sz="1000" dirty="0" smtClean="0"/>
            <a:t>FORNECIMENTO DE ENERGIA ELÉTRICA E GÁS NATURAL</a:t>
          </a:r>
        </a:p>
        <a:p>
          <a:endParaRPr lang="pt-BR" sz="1000" dirty="0" smtClean="0"/>
        </a:p>
      </dgm:t>
    </dgm:pt>
    <dgm:pt modelId="{248D5325-FBA6-427C-9048-384B45059388}" type="parTrans" cxnId="{DF1725B1-3C05-444B-891E-6213AD17EB93}">
      <dgm:prSet/>
      <dgm:spPr/>
      <dgm:t>
        <a:bodyPr/>
        <a:lstStyle/>
        <a:p>
          <a:endParaRPr lang="pt-BR"/>
        </a:p>
      </dgm:t>
    </dgm:pt>
    <dgm:pt modelId="{3D2A2937-9A83-4BF0-9DCB-0FAB037A767A}" type="sibTrans" cxnId="{DF1725B1-3C05-444B-891E-6213AD17EB93}">
      <dgm:prSet/>
      <dgm:spPr/>
      <dgm:t>
        <a:bodyPr/>
        <a:lstStyle/>
        <a:p>
          <a:endParaRPr lang="pt-BR"/>
        </a:p>
      </dgm:t>
    </dgm:pt>
    <dgm:pt modelId="{9C03AC66-461F-4869-AD86-050EF676B5A0}">
      <dgm:prSet/>
      <dgm:spPr/>
      <dgm:t>
        <a:bodyPr/>
        <a:lstStyle/>
        <a:p>
          <a:r>
            <a:rPr lang="pt-BR" dirty="0" smtClean="0"/>
            <a:t>Quando há inviabilidade de competição (fornecimento por uma única pessoa/empresa).</a:t>
          </a:r>
          <a:endParaRPr lang="pt-BR" dirty="0"/>
        </a:p>
      </dgm:t>
    </dgm:pt>
    <dgm:pt modelId="{6AE7ED20-5614-40C3-94E8-9AC1AC5D615A}" type="parTrans" cxnId="{4DAC5ADA-1B83-4C93-B808-3968A11CB8E3}">
      <dgm:prSet/>
      <dgm:spPr/>
      <dgm:t>
        <a:bodyPr/>
        <a:lstStyle/>
        <a:p>
          <a:endParaRPr lang="pt-BR"/>
        </a:p>
      </dgm:t>
    </dgm:pt>
    <dgm:pt modelId="{27FCBA5B-EF78-45CB-99F2-7E3E9F1618D3}" type="sibTrans" cxnId="{4DAC5ADA-1B83-4C93-B808-3968A11CB8E3}">
      <dgm:prSet/>
      <dgm:spPr/>
      <dgm:t>
        <a:bodyPr/>
        <a:lstStyle/>
        <a:p>
          <a:endParaRPr lang="pt-BR"/>
        </a:p>
      </dgm:t>
    </dgm:pt>
    <dgm:pt modelId="{E332F629-573E-4480-9ADA-8EC9EE83BEC9}">
      <dgm:prSet custT="1"/>
      <dgm:spPr/>
      <dgm:t>
        <a:bodyPr/>
        <a:lstStyle/>
        <a:p>
          <a:r>
            <a:rPr lang="pt-BR" sz="1100" dirty="0" smtClean="0"/>
            <a:t>Serviços de natureza singular;  notória especialização; profissional artístico consagrado, etc.</a:t>
          </a:r>
          <a:endParaRPr lang="pt-BR" sz="1100" dirty="0"/>
        </a:p>
      </dgm:t>
    </dgm:pt>
    <dgm:pt modelId="{8DF22F7C-FCEC-468B-B9F0-150D82E60074}" type="parTrans" cxnId="{9C0D5842-894C-4B03-8960-167BCA08EA69}">
      <dgm:prSet/>
      <dgm:spPr/>
      <dgm:t>
        <a:bodyPr/>
        <a:lstStyle/>
        <a:p>
          <a:endParaRPr lang="pt-BR"/>
        </a:p>
      </dgm:t>
    </dgm:pt>
    <dgm:pt modelId="{30E7A8F4-D359-4104-977E-947B8F325C43}" type="sibTrans" cxnId="{9C0D5842-894C-4B03-8960-167BCA08EA69}">
      <dgm:prSet/>
      <dgm:spPr/>
      <dgm:t>
        <a:bodyPr/>
        <a:lstStyle/>
        <a:p>
          <a:endParaRPr lang="pt-BR"/>
        </a:p>
      </dgm:t>
    </dgm:pt>
    <dgm:pt modelId="{FE11CB96-0CAF-442E-8166-AA6837590484}" type="pres">
      <dgm:prSet presAssocID="{F3D18B5F-5BFC-4D1A-8DFB-AB9387FAA2E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328F0973-2198-44AB-AB2D-E809F82802D0}" type="pres">
      <dgm:prSet presAssocID="{3823C934-C5BA-4D4F-9E98-C6E39859D032}" presName="vertOne" presStyleCnt="0"/>
      <dgm:spPr/>
    </dgm:pt>
    <dgm:pt modelId="{37FA7040-2300-4262-8B62-BF0EEF4F5C80}" type="pres">
      <dgm:prSet presAssocID="{3823C934-C5BA-4D4F-9E98-C6E39859D032}" presName="txOne" presStyleLbl="node0" presStyleIdx="0" presStyleCnt="1" custScaleY="4174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5769C70-E0A3-40CA-80D7-7BF81F499B61}" type="pres">
      <dgm:prSet presAssocID="{3823C934-C5BA-4D4F-9E98-C6E39859D032}" presName="parTransOne" presStyleCnt="0"/>
      <dgm:spPr/>
    </dgm:pt>
    <dgm:pt modelId="{F5671EA0-11C6-4838-8CA3-571A68C3A5D4}" type="pres">
      <dgm:prSet presAssocID="{3823C934-C5BA-4D4F-9E98-C6E39859D032}" presName="horzOne" presStyleCnt="0"/>
      <dgm:spPr/>
    </dgm:pt>
    <dgm:pt modelId="{B0ACF9B7-D961-4B58-A2C6-DF260899DB57}" type="pres">
      <dgm:prSet presAssocID="{2532AA38-C247-4DF8-982A-F2DFB6AF7F96}" presName="vertTwo" presStyleCnt="0"/>
      <dgm:spPr/>
    </dgm:pt>
    <dgm:pt modelId="{44F9F10A-668E-4D38-9738-DB0A18368DB5}" type="pres">
      <dgm:prSet presAssocID="{2532AA38-C247-4DF8-982A-F2DFB6AF7F96}" presName="txTwo" presStyleLbl="node2" presStyleIdx="0" presStyleCnt="3" custScaleX="95186" custScaleY="4021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4BE7871-D7EB-447D-8F58-92474202C316}" type="pres">
      <dgm:prSet presAssocID="{2532AA38-C247-4DF8-982A-F2DFB6AF7F96}" presName="parTransTwo" presStyleCnt="0"/>
      <dgm:spPr/>
    </dgm:pt>
    <dgm:pt modelId="{A654AB7A-F293-422D-AC68-184756D5186B}" type="pres">
      <dgm:prSet presAssocID="{2532AA38-C247-4DF8-982A-F2DFB6AF7F96}" presName="horzTwo" presStyleCnt="0"/>
      <dgm:spPr/>
    </dgm:pt>
    <dgm:pt modelId="{6D41A89E-5F54-456E-AFF8-3FACC9C67D38}" type="pres">
      <dgm:prSet presAssocID="{CBE1BD74-14F8-4F74-A7F8-4232DDD549C8}" presName="vertThree" presStyleCnt="0"/>
      <dgm:spPr/>
    </dgm:pt>
    <dgm:pt modelId="{66487152-DFDB-4259-9085-AE785C5E2F28}" type="pres">
      <dgm:prSet presAssocID="{CBE1BD74-14F8-4F74-A7F8-4232DDD549C8}" presName="txThree" presStyleLbl="node3" presStyleIdx="0" presStyleCnt="3" custScaleY="6388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9D89AC9-C94F-4B7E-BB58-D1FA50A39987}" type="pres">
      <dgm:prSet presAssocID="{CBE1BD74-14F8-4F74-A7F8-4232DDD549C8}" presName="parTransThree" presStyleCnt="0"/>
      <dgm:spPr/>
    </dgm:pt>
    <dgm:pt modelId="{87DB1DA8-2773-4A9F-BEAF-6D8704F16BA1}" type="pres">
      <dgm:prSet presAssocID="{CBE1BD74-14F8-4F74-A7F8-4232DDD549C8}" presName="horzThree" presStyleCnt="0"/>
      <dgm:spPr/>
    </dgm:pt>
    <dgm:pt modelId="{B9D52990-B21B-4A76-A87F-8B0474912334}" type="pres">
      <dgm:prSet presAssocID="{41430D70-A7CF-442F-8341-3B39865BA264}" presName="vertFour" presStyleCnt="0">
        <dgm:presLayoutVars>
          <dgm:chPref val="3"/>
        </dgm:presLayoutVars>
      </dgm:prSet>
      <dgm:spPr/>
    </dgm:pt>
    <dgm:pt modelId="{3DDEA196-047A-488F-AA29-2122DC422588}" type="pres">
      <dgm:prSet presAssocID="{41430D70-A7CF-442F-8341-3B39865BA264}" presName="txFour" presStyleLbl="node4" presStyleIdx="0" presStyleCnt="3" custScaleY="6764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F562211-7FAF-4246-9E2E-E3D86C98B8C9}" type="pres">
      <dgm:prSet presAssocID="{41430D70-A7CF-442F-8341-3B39865BA264}" presName="horzFour" presStyleCnt="0"/>
      <dgm:spPr/>
    </dgm:pt>
    <dgm:pt modelId="{033B1284-01B5-459C-93F8-4E7511627D51}" type="pres">
      <dgm:prSet presAssocID="{61537A1F-CE92-4FB2-A677-C71414DA35D4}" presName="sibSpaceTwo" presStyleCnt="0"/>
      <dgm:spPr/>
    </dgm:pt>
    <dgm:pt modelId="{F697D399-1CAA-4DDD-8D33-E246B801DE3D}" type="pres">
      <dgm:prSet presAssocID="{30AA37AD-DD9A-4043-9AD3-F5BA6255AE25}" presName="vertTwo" presStyleCnt="0"/>
      <dgm:spPr/>
    </dgm:pt>
    <dgm:pt modelId="{142AE56F-231F-45E4-802D-7953EA30ADBE}" type="pres">
      <dgm:prSet presAssocID="{30AA37AD-DD9A-4043-9AD3-F5BA6255AE25}" presName="txTwo" presStyleLbl="node2" presStyleIdx="1" presStyleCnt="3" custScaleX="91854" custScaleY="30308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18130E3A-66E7-4FA9-A250-3ED0F796BA0C}" type="pres">
      <dgm:prSet presAssocID="{30AA37AD-DD9A-4043-9AD3-F5BA6255AE25}" presName="parTransTwo" presStyleCnt="0"/>
      <dgm:spPr/>
    </dgm:pt>
    <dgm:pt modelId="{2045671D-06E8-4D3B-BA2E-7416BD581A28}" type="pres">
      <dgm:prSet presAssocID="{30AA37AD-DD9A-4043-9AD3-F5BA6255AE25}" presName="horzTwo" presStyleCnt="0"/>
      <dgm:spPr/>
    </dgm:pt>
    <dgm:pt modelId="{DA6D77ED-692D-46D9-9DA2-4637ABD3008F}" type="pres">
      <dgm:prSet presAssocID="{18D903E2-4024-4351-881F-B5BBC069939D}" presName="vertThree" presStyleCnt="0"/>
      <dgm:spPr/>
    </dgm:pt>
    <dgm:pt modelId="{B7B01AD9-42A2-42C7-A108-23AC46685F06}" type="pres">
      <dgm:prSet presAssocID="{18D903E2-4024-4351-881F-B5BBC069939D}" presName="txThree" presStyleLbl="node3" presStyleIdx="1" presStyleCnt="3" custScaleY="3174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4A3AF0A-1A9A-4F2E-B628-3D201D7554ED}" type="pres">
      <dgm:prSet presAssocID="{18D903E2-4024-4351-881F-B5BBC069939D}" presName="parTransThree" presStyleCnt="0"/>
      <dgm:spPr/>
    </dgm:pt>
    <dgm:pt modelId="{44E7DC5E-7982-4755-8595-CB9F6F8F844E}" type="pres">
      <dgm:prSet presAssocID="{18D903E2-4024-4351-881F-B5BBC069939D}" presName="horzThree" presStyleCnt="0"/>
      <dgm:spPr/>
    </dgm:pt>
    <dgm:pt modelId="{15DD5419-F6E5-42DC-88DF-4325B60FC629}" type="pres">
      <dgm:prSet presAssocID="{6CEF6813-D807-4825-8F7B-8F27231EA121}" presName="vertFour" presStyleCnt="0">
        <dgm:presLayoutVars>
          <dgm:chPref val="3"/>
        </dgm:presLayoutVars>
      </dgm:prSet>
      <dgm:spPr/>
    </dgm:pt>
    <dgm:pt modelId="{90E0CFC3-5083-4E33-92B8-4EF24F2E2BE3}" type="pres">
      <dgm:prSet presAssocID="{6CEF6813-D807-4825-8F7B-8F27231EA121}" presName="txFour" presStyleLbl="node4" presStyleIdx="1" presStyleCnt="3" custScaleX="135140" custScaleY="164765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B2A6E7D-0BF1-41D9-AB72-C599538B67A5}" type="pres">
      <dgm:prSet presAssocID="{6CEF6813-D807-4825-8F7B-8F27231EA121}" presName="horzFour" presStyleCnt="0"/>
      <dgm:spPr/>
    </dgm:pt>
    <dgm:pt modelId="{FF5B9D51-486A-4245-8A7B-563A78375E3A}" type="pres">
      <dgm:prSet presAssocID="{6C0386F7-EABD-4B13-B8E1-DA9E4B3F1EB7}" presName="sibSpaceTwo" presStyleCnt="0"/>
      <dgm:spPr/>
    </dgm:pt>
    <dgm:pt modelId="{40743D9E-7ECE-4A13-8CFB-363A59049F90}" type="pres">
      <dgm:prSet presAssocID="{EA085254-D29B-4B2D-A198-838D0A41120C}" presName="vertTwo" presStyleCnt="0"/>
      <dgm:spPr/>
    </dgm:pt>
    <dgm:pt modelId="{D7E71B8C-BCCE-4D5F-BD05-C5B31D70865F}" type="pres">
      <dgm:prSet presAssocID="{EA085254-D29B-4B2D-A198-838D0A41120C}" presName="txTwo" presStyleLbl="node2" presStyleIdx="2" presStyleCnt="3" custScaleX="92010" custScaleY="2573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CCA61C6-6A55-44DA-B9DA-FBE86802D777}" type="pres">
      <dgm:prSet presAssocID="{EA085254-D29B-4B2D-A198-838D0A41120C}" presName="parTransTwo" presStyleCnt="0"/>
      <dgm:spPr/>
    </dgm:pt>
    <dgm:pt modelId="{F4D3F6E7-9033-4C95-A4BC-4AACB29E0C3C}" type="pres">
      <dgm:prSet presAssocID="{EA085254-D29B-4B2D-A198-838D0A41120C}" presName="horzTwo" presStyleCnt="0"/>
      <dgm:spPr/>
    </dgm:pt>
    <dgm:pt modelId="{D8A97979-E85F-4785-9D19-F80A73845F89}" type="pres">
      <dgm:prSet presAssocID="{9C03AC66-461F-4869-AD86-050EF676B5A0}" presName="vertThree" presStyleCnt="0"/>
      <dgm:spPr/>
    </dgm:pt>
    <dgm:pt modelId="{F5569D0F-801D-4F8C-8B02-6AE90EAEE504}" type="pres">
      <dgm:prSet presAssocID="{9C03AC66-461F-4869-AD86-050EF676B5A0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7455B94-8F33-42D2-8B36-BA80B0660208}" type="pres">
      <dgm:prSet presAssocID="{9C03AC66-461F-4869-AD86-050EF676B5A0}" presName="parTransThree" presStyleCnt="0"/>
      <dgm:spPr/>
    </dgm:pt>
    <dgm:pt modelId="{1F4FCF14-C3B9-46C8-A8B8-1FBAFBBB6143}" type="pres">
      <dgm:prSet presAssocID="{9C03AC66-461F-4869-AD86-050EF676B5A0}" presName="horzThree" presStyleCnt="0"/>
      <dgm:spPr/>
    </dgm:pt>
    <dgm:pt modelId="{58865CD5-34FE-4867-9F84-3BD48D548581}" type="pres">
      <dgm:prSet presAssocID="{E332F629-573E-4480-9ADA-8EC9EE83BEC9}" presName="vertFour" presStyleCnt="0">
        <dgm:presLayoutVars>
          <dgm:chPref val="3"/>
        </dgm:presLayoutVars>
      </dgm:prSet>
      <dgm:spPr/>
    </dgm:pt>
    <dgm:pt modelId="{CEAE8D64-6FA8-4A20-9964-C919F1C10AA1}" type="pres">
      <dgm:prSet presAssocID="{E332F629-573E-4480-9ADA-8EC9EE83BEC9}" presName="txFour" presStyleLbl="node4" presStyleIdx="2" presStyleCnt="3" custScaleY="4887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5E5188C-DB47-465F-B78E-C11C3CC65816}" type="pres">
      <dgm:prSet presAssocID="{E332F629-573E-4480-9ADA-8EC9EE83BEC9}" presName="horzFour" presStyleCnt="0"/>
      <dgm:spPr/>
    </dgm:pt>
  </dgm:ptLst>
  <dgm:cxnLst>
    <dgm:cxn modelId="{CAF3BE4F-0BA1-4DB4-9DB3-AE367BBEB776}" srcId="{F3D18B5F-5BFC-4D1A-8DFB-AB9387FAA2E8}" destId="{3823C934-C5BA-4D4F-9E98-C6E39859D032}" srcOrd="0" destOrd="0" parTransId="{A4E973D8-BE2C-4E2B-9157-44A5DCA99F9D}" sibTransId="{27343925-CB36-4D9A-972D-B6833847B904}"/>
    <dgm:cxn modelId="{C106DAEE-E4C9-4BFA-B43B-37E65B57B22C}" type="presOf" srcId="{EA085254-D29B-4B2D-A198-838D0A41120C}" destId="{D7E71B8C-BCCE-4D5F-BD05-C5B31D70865F}" srcOrd="0" destOrd="0" presId="urn:microsoft.com/office/officeart/2005/8/layout/hierarchy4"/>
    <dgm:cxn modelId="{777EF19B-91A9-48C6-9B12-C22628E956D3}" type="presOf" srcId="{E332F629-573E-4480-9ADA-8EC9EE83BEC9}" destId="{CEAE8D64-6FA8-4A20-9964-C919F1C10AA1}" srcOrd="0" destOrd="0" presId="urn:microsoft.com/office/officeart/2005/8/layout/hierarchy4"/>
    <dgm:cxn modelId="{2E9E9D1C-BA71-4937-945B-926E4D80E0C3}" srcId="{3823C934-C5BA-4D4F-9E98-C6E39859D032}" destId="{30AA37AD-DD9A-4043-9AD3-F5BA6255AE25}" srcOrd="1" destOrd="0" parTransId="{5D24AB9F-C3A4-490F-B936-72EBF3195A70}" sibTransId="{6C0386F7-EABD-4B13-B8E1-DA9E4B3F1EB7}"/>
    <dgm:cxn modelId="{4B770D60-B588-4253-A734-0739AF75123C}" type="presOf" srcId="{F3D18B5F-5BFC-4D1A-8DFB-AB9387FAA2E8}" destId="{FE11CB96-0CAF-442E-8166-AA6837590484}" srcOrd="0" destOrd="0" presId="urn:microsoft.com/office/officeart/2005/8/layout/hierarchy4"/>
    <dgm:cxn modelId="{CC9C0327-A442-4B4D-B474-C75577AD62AC}" type="presOf" srcId="{6CEF6813-D807-4825-8F7B-8F27231EA121}" destId="{90E0CFC3-5083-4E33-92B8-4EF24F2E2BE3}" srcOrd="0" destOrd="0" presId="urn:microsoft.com/office/officeart/2005/8/layout/hierarchy4"/>
    <dgm:cxn modelId="{E2AE5B69-7430-4CC2-B7E9-033980331AAE}" type="presOf" srcId="{CBE1BD74-14F8-4F74-A7F8-4232DDD549C8}" destId="{66487152-DFDB-4259-9085-AE785C5E2F28}" srcOrd="0" destOrd="0" presId="urn:microsoft.com/office/officeart/2005/8/layout/hierarchy4"/>
    <dgm:cxn modelId="{7D960D6D-A1CC-4581-A1CC-EA189F2303F5}" type="presOf" srcId="{9C03AC66-461F-4869-AD86-050EF676B5A0}" destId="{F5569D0F-801D-4F8C-8B02-6AE90EAEE504}" srcOrd="0" destOrd="0" presId="urn:microsoft.com/office/officeart/2005/8/layout/hierarchy4"/>
    <dgm:cxn modelId="{80685D36-1FB8-4FC4-B25E-A4DA8F32ECF2}" type="presOf" srcId="{2532AA38-C247-4DF8-982A-F2DFB6AF7F96}" destId="{44F9F10A-668E-4D38-9738-DB0A18368DB5}" srcOrd="0" destOrd="0" presId="urn:microsoft.com/office/officeart/2005/8/layout/hierarchy4"/>
    <dgm:cxn modelId="{F01C1E07-A8CD-4DB1-B665-9990A57BBC4B}" srcId="{30AA37AD-DD9A-4043-9AD3-F5BA6255AE25}" destId="{18D903E2-4024-4351-881F-B5BBC069939D}" srcOrd="0" destOrd="0" parTransId="{66A034D1-DCBC-4652-914D-460CA14B9841}" sibTransId="{94EAEA1A-4B48-4FE3-9882-A6C0615ADE38}"/>
    <dgm:cxn modelId="{BE23C22B-86E8-4730-9F57-7DC2C808A6CD}" srcId="{3823C934-C5BA-4D4F-9E98-C6E39859D032}" destId="{EA085254-D29B-4B2D-A198-838D0A41120C}" srcOrd="2" destOrd="0" parTransId="{B0D05E92-BF7E-42AC-A44B-2A7374A93CAE}" sibTransId="{F8C6B8C0-BFDE-4B50-901A-CFEEA1BE09BE}"/>
    <dgm:cxn modelId="{6A55154B-2759-43BB-8959-DE966ACD0585}" type="presOf" srcId="{30AA37AD-DD9A-4043-9AD3-F5BA6255AE25}" destId="{142AE56F-231F-45E4-802D-7953EA30ADBE}" srcOrd="0" destOrd="0" presId="urn:microsoft.com/office/officeart/2005/8/layout/hierarchy4"/>
    <dgm:cxn modelId="{F36F52B7-70B4-4FFE-91B7-F7AE1C380C56}" srcId="{CBE1BD74-14F8-4F74-A7F8-4232DDD549C8}" destId="{41430D70-A7CF-442F-8341-3B39865BA264}" srcOrd="0" destOrd="0" parTransId="{4FC984BB-AA3E-428D-A611-E26E86C97714}" sibTransId="{8DAE5B10-DD50-4257-BDCF-CF794A8B323B}"/>
    <dgm:cxn modelId="{EA43F3BC-E913-4281-A852-D84F2CBA49E5}" type="presOf" srcId="{18D903E2-4024-4351-881F-B5BBC069939D}" destId="{B7B01AD9-42A2-42C7-A108-23AC46685F06}" srcOrd="0" destOrd="0" presId="urn:microsoft.com/office/officeart/2005/8/layout/hierarchy4"/>
    <dgm:cxn modelId="{9C0D5842-894C-4B03-8960-167BCA08EA69}" srcId="{9C03AC66-461F-4869-AD86-050EF676B5A0}" destId="{E332F629-573E-4480-9ADA-8EC9EE83BEC9}" srcOrd="0" destOrd="0" parTransId="{8DF22F7C-FCEC-468B-B9F0-150D82E60074}" sibTransId="{30E7A8F4-D359-4104-977E-947B8F325C43}"/>
    <dgm:cxn modelId="{DF1725B1-3C05-444B-891E-6213AD17EB93}" srcId="{18D903E2-4024-4351-881F-B5BBC069939D}" destId="{6CEF6813-D807-4825-8F7B-8F27231EA121}" srcOrd="0" destOrd="0" parTransId="{248D5325-FBA6-427C-9048-384B45059388}" sibTransId="{3D2A2937-9A83-4BF0-9DCB-0FAB037A767A}"/>
    <dgm:cxn modelId="{28E1D72D-F46D-4EEE-89BD-C3F1D01EE572}" type="presOf" srcId="{41430D70-A7CF-442F-8341-3B39865BA264}" destId="{3DDEA196-047A-488F-AA29-2122DC422588}" srcOrd="0" destOrd="0" presId="urn:microsoft.com/office/officeart/2005/8/layout/hierarchy4"/>
    <dgm:cxn modelId="{A45CE124-8EC0-4681-B6D1-4DA336A3A864}" srcId="{2532AA38-C247-4DF8-982A-F2DFB6AF7F96}" destId="{CBE1BD74-14F8-4F74-A7F8-4232DDD549C8}" srcOrd="0" destOrd="0" parTransId="{76252A11-DEA2-4F92-984B-2AD686E9D89B}" sibTransId="{D54E8167-8E46-4EA2-BA97-08E8EE3E0596}"/>
    <dgm:cxn modelId="{640AD438-58C1-4B71-9612-F574E6AB9DA5}" srcId="{3823C934-C5BA-4D4F-9E98-C6E39859D032}" destId="{2532AA38-C247-4DF8-982A-F2DFB6AF7F96}" srcOrd="0" destOrd="0" parTransId="{CCA32611-0551-4EAB-971F-6DD5CC4E842D}" sibTransId="{61537A1F-CE92-4FB2-A677-C71414DA35D4}"/>
    <dgm:cxn modelId="{81072903-0C33-4955-B138-840EB92BFFC9}" type="presOf" srcId="{3823C934-C5BA-4D4F-9E98-C6E39859D032}" destId="{37FA7040-2300-4262-8B62-BF0EEF4F5C80}" srcOrd="0" destOrd="0" presId="urn:microsoft.com/office/officeart/2005/8/layout/hierarchy4"/>
    <dgm:cxn modelId="{4DAC5ADA-1B83-4C93-B808-3968A11CB8E3}" srcId="{EA085254-D29B-4B2D-A198-838D0A41120C}" destId="{9C03AC66-461F-4869-AD86-050EF676B5A0}" srcOrd="0" destOrd="0" parTransId="{6AE7ED20-5614-40C3-94E8-9AC1AC5D615A}" sibTransId="{27FCBA5B-EF78-45CB-99F2-7E3E9F1618D3}"/>
    <dgm:cxn modelId="{B0AE070E-F47A-4D8E-8CB2-69A85762D52F}" type="presParOf" srcId="{FE11CB96-0CAF-442E-8166-AA6837590484}" destId="{328F0973-2198-44AB-AB2D-E809F82802D0}" srcOrd="0" destOrd="0" presId="urn:microsoft.com/office/officeart/2005/8/layout/hierarchy4"/>
    <dgm:cxn modelId="{9267391F-6B33-4AD6-B086-08481D53FA05}" type="presParOf" srcId="{328F0973-2198-44AB-AB2D-E809F82802D0}" destId="{37FA7040-2300-4262-8B62-BF0EEF4F5C80}" srcOrd="0" destOrd="0" presId="urn:microsoft.com/office/officeart/2005/8/layout/hierarchy4"/>
    <dgm:cxn modelId="{4C13232E-3F25-42EE-8A45-C1D027A52B5A}" type="presParOf" srcId="{328F0973-2198-44AB-AB2D-E809F82802D0}" destId="{D5769C70-E0A3-40CA-80D7-7BF81F499B61}" srcOrd="1" destOrd="0" presId="urn:microsoft.com/office/officeart/2005/8/layout/hierarchy4"/>
    <dgm:cxn modelId="{D840BD70-315A-4E5E-B7C0-FF27B29F303F}" type="presParOf" srcId="{328F0973-2198-44AB-AB2D-E809F82802D0}" destId="{F5671EA0-11C6-4838-8CA3-571A68C3A5D4}" srcOrd="2" destOrd="0" presId="urn:microsoft.com/office/officeart/2005/8/layout/hierarchy4"/>
    <dgm:cxn modelId="{89EAA7F7-4DF2-4EA8-A395-C447A0526C3D}" type="presParOf" srcId="{F5671EA0-11C6-4838-8CA3-571A68C3A5D4}" destId="{B0ACF9B7-D961-4B58-A2C6-DF260899DB57}" srcOrd="0" destOrd="0" presId="urn:microsoft.com/office/officeart/2005/8/layout/hierarchy4"/>
    <dgm:cxn modelId="{EB0CD088-EA48-408D-AF1C-EBD5D432B1F3}" type="presParOf" srcId="{B0ACF9B7-D961-4B58-A2C6-DF260899DB57}" destId="{44F9F10A-668E-4D38-9738-DB0A18368DB5}" srcOrd="0" destOrd="0" presId="urn:microsoft.com/office/officeart/2005/8/layout/hierarchy4"/>
    <dgm:cxn modelId="{854E5419-4049-4A08-9D73-4070D32B48CC}" type="presParOf" srcId="{B0ACF9B7-D961-4B58-A2C6-DF260899DB57}" destId="{F4BE7871-D7EB-447D-8F58-92474202C316}" srcOrd="1" destOrd="0" presId="urn:microsoft.com/office/officeart/2005/8/layout/hierarchy4"/>
    <dgm:cxn modelId="{D3D2EFCF-FCFC-4B3D-B2FD-9C70AFDD7410}" type="presParOf" srcId="{B0ACF9B7-D961-4B58-A2C6-DF260899DB57}" destId="{A654AB7A-F293-422D-AC68-184756D5186B}" srcOrd="2" destOrd="0" presId="urn:microsoft.com/office/officeart/2005/8/layout/hierarchy4"/>
    <dgm:cxn modelId="{3FEBC38E-C72C-4DA7-AA06-B6A3799CB082}" type="presParOf" srcId="{A654AB7A-F293-422D-AC68-184756D5186B}" destId="{6D41A89E-5F54-456E-AFF8-3FACC9C67D38}" srcOrd="0" destOrd="0" presId="urn:microsoft.com/office/officeart/2005/8/layout/hierarchy4"/>
    <dgm:cxn modelId="{23416434-2C72-49A6-9219-2E569DC87795}" type="presParOf" srcId="{6D41A89E-5F54-456E-AFF8-3FACC9C67D38}" destId="{66487152-DFDB-4259-9085-AE785C5E2F28}" srcOrd="0" destOrd="0" presId="urn:microsoft.com/office/officeart/2005/8/layout/hierarchy4"/>
    <dgm:cxn modelId="{3DDBAE03-9EEE-4ACF-A9CF-3DFA5C09FA5A}" type="presParOf" srcId="{6D41A89E-5F54-456E-AFF8-3FACC9C67D38}" destId="{D9D89AC9-C94F-4B7E-BB58-D1FA50A39987}" srcOrd="1" destOrd="0" presId="urn:microsoft.com/office/officeart/2005/8/layout/hierarchy4"/>
    <dgm:cxn modelId="{C205C596-C1BC-4352-B1B3-C5229BBAE906}" type="presParOf" srcId="{6D41A89E-5F54-456E-AFF8-3FACC9C67D38}" destId="{87DB1DA8-2773-4A9F-BEAF-6D8704F16BA1}" srcOrd="2" destOrd="0" presId="urn:microsoft.com/office/officeart/2005/8/layout/hierarchy4"/>
    <dgm:cxn modelId="{1107A884-166D-4EBD-8C14-95BD6DAE7345}" type="presParOf" srcId="{87DB1DA8-2773-4A9F-BEAF-6D8704F16BA1}" destId="{B9D52990-B21B-4A76-A87F-8B0474912334}" srcOrd="0" destOrd="0" presId="urn:microsoft.com/office/officeart/2005/8/layout/hierarchy4"/>
    <dgm:cxn modelId="{C7C8D8AC-1A4B-4201-A37F-85C6928C18B9}" type="presParOf" srcId="{B9D52990-B21B-4A76-A87F-8B0474912334}" destId="{3DDEA196-047A-488F-AA29-2122DC422588}" srcOrd="0" destOrd="0" presId="urn:microsoft.com/office/officeart/2005/8/layout/hierarchy4"/>
    <dgm:cxn modelId="{0E21B282-AAD9-4F63-8DB0-1CAB9C4D38EF}" type="presParOf" srcId="{B9D52990-B21B-4A76-A87F-8B0474912334}" destId="{FF562211-7FAF-4246-9E2E-E3D86C98B8C9}" srcOrd="1" destOrd="0" presId="urn:microsoft.com/office/officeart/2005/8/layout/hierarchy4"/>
    <dgm:cxn modelId="{087DA147-5CB0-4D31-AA47-074B2798F25A}" type="presParOf" srcId="{F5671EA0-11C6-4838-8CA3-571A68C3A5D4}" destId="{033B1284-01B5-459C-93F8-4E7511627D51}" srcOrd="1" destOrd="0" presId="urn:microsoft.com/office/officeart/2005/8/layout/hierarchy4"/>
    <dgm:cxn modelId="{3AD3036C-EA48-4393-8906-81ECCDBBF520}" type="presParOf" srcId="{F5671EA0-11C6-4838-8CA3-571A68C3A5D4}" destId="{F697D399-1CAA-4DDD-8D33-E246B801DE3D}" srcOrd="2" destOrd="0" presId="urn:microsoft.com/office/officeart/2005/8/layout/hierarchy4"/>
    <dgm:cxn modelId="{CF57B4C0-F64B-48DA-A588-207C864F35E1}" type="presParOf" srcId="{F697D399-1CAA-4DDD-8D33-E246B801DE3D}" destId="{142AE56F-231F-45E4-802D-7953EA30ADBE}" srcOrd="0" destOrd="0" presId="urn:microsoft.com/office/officeart/2005/8/layout/hierarchy4"/>
    <dgm:cxn modelId="{324B8863-8461-4C57-B5A6-5388AB01F904}" type="presParOf" srcId="{F697D399-1CAA-4DDD-8D33-E246B801DE3D}" destId="{18130E3A-66E7-4FA9-A250-3ED0F796BA0C}" srcOrd="1" destOrd="0" presId="urn:microsoft.com/office/officeart/2005/8/layout/hierarchy4"/>
    <dgm:cxn modelId="{5636971E-BDC8-41AD-A49F-951928E5E03F}" type="presParOf" srcId="{F697D399-1CAA-4DDD-8D33-E246B801DE3D}" destId="{2045671D-06E8-4D3B-BA2E-7416BD581A28}" srcOrd="2" destOrd="0" presId="urn:microsoft.com/office/officeart/2005/8/layout/hierarchy4"/>
    <dgm:cxn modelId="{4A2D29C0-97EA-4F0E-AE75-4335230F42B2}" type="presParOf" srcId="{2045671D-06E8-4D3B-BA2E-7416BD581A28}" destId="{DA6D77ED-692D-46D9-9DA2-4637ABD3008F}" srcOrd="0" destOrd="0" presId="urn:microsoft.com/office/officeart/2005/8/layout/hierarchy4"/>
    <dgm:cxn modelId="{58C1A2D0-67A5-4D64-A458-4DEB7EAC8351}" type="presParOf" srcId="{DA6D77ED-692D-46D9-9DA2-4637ABD3008F}" destId="{B7B01AD9-42A2-42C7-A108-23AC46685F06}" srcOrd="0" destOrd="0" presId="urn:microsoft.com/office/officeart/2005/8/layout/hierarchy4"/>
    <dgm:cxn modelId="{4F8B5B82-4398-4739-8029-5808C43D5B9D}" type="presParOf" srcId="{DA6D77ED-692D-46D9-9DA2-4637ABD3008F}" destId="{04A3AF0A-1A9A-4F2E-B628-3D201D7554ED}" srcOrd="1" destOrd="0" presId="urn:microsoft.com/office/officeart/2005/8/layout/hierarchy4"/>
    <dgm:cxn modelId="{5AF9CC92-AE83-4C92-ACBF-12BDA6BF3052}" type="presParOf" srcId="{DA6D77ED-692D-46D9-9DA2-4637ABD3008F}" destId="{44E7DC5E-7982-4755-8595-CB9F6F8F844E}" srcOrd="2" destOrd="0" presId="urn:microsoft.com/office/officeart/2005/8/layout/hierarchy4"/>
    <dgm:cxn modelId="{72273C3E-3F81-450C-A149-C24E498710D2}" type="presParOf" srcId="{44E7DC5E-7982-4755-8595-CB9F6F8F844E}" destId="{15DD5419-F6E5-42DC-88DF-4325B60FC629}" srcOrd="0" destOrd="0" presId="urn:microsoft.com/office/officeart/2005/8/layout/hierarchy4"/>
    <dgm:cxn modelId="{0A94C621-0FE8-4FA1-B22E-9F7E787B111D}" type="presParOf" srcId="{15DD5419-F6E5-42DC-88DF-4325B60FC629}" destId="{90E0CFC3-5083-4E33-92B8-4EF24F2E2BE3}" srcOrd="0" destOrd="0" presId="urn:microsoft.com/office/officeart/2005/8/layout/hierarchy4"/>
    <dgm:cxn modelId="{C631DCE3-FB9B-4567-A16B-4F0FCE365020}" type="presParOf" srcId="{15DD5419-F6E5-42DC-88DF-4325B60FC629}" destId="{2B2A6E7D-0BF1-41D9-AB72-C599538B67A5}" srcOrd="1" destOrd="0" presId="urn:microsoft.com/office/officeart/2005/8/layout/hierarchy4"/>
    <dgm:cxn modelId="{EDB56BB8-663A-44D9-8ECB-534241115B60}" type="presParOf" srcId="{F5671EA0-11C6-4838-8CA3-571A68C3A5D4}" destId="{FF5B9D51-486A-4245-8A7B-563A78375E3A}" srcOrd="3" destOrd="0" presId="urn:microsoft.com/office/officeart/2005/8/layout/hierarchy4"/>
    <dgm:cxn modelId="{961BB8EB-6CE5-4BCE-A061-10D115C765DE}" type="presParOf" srcId="{F5671EA0-11C6-4838-8CA3-571A68C3A5D4}" destId="{40743D9E-7ECE-4A13-8CFB-363A59049F90}" srcOrd="4" destOrd="0" presId="urn:microsoft.com/office/officeart/2005/8/layout/hierarchy4"/>
    <dgm:cxn modelId="{AF81EDB8-0822-46D4-ADA0-EB50BD4E0067}" type="presParOf" srcId="{40743D9E-7ECE-4A13-8CFB-363A59049F90}" destId="{D7E71B8C-BCCE-4D5F-BD05-C5B31D70865F}" srcOrd="0" destOrd="0" presId="urn:microsoft.com/office/officeart/2005/8/layout/hierarchy4"/>
    <dgm:cxn modelId="{9DFE178C-DB8E-4052-A2F0-26069E018A5E}" type="presParOf" srcId="{40743D9E-7ECE-4A13-8CFB-363A59049F90}" destId="{4CCA61C6-6A55-44DA-B9DA-FBE86802D777}" srcOrd="1" destOrd="0" presId="urn:microsoft.com/office/officeart/2005/8/layout/hierarchy4"/>
    <dgm:cxn modelId="{C78F3D84-3EDF-4083-8A4C-46285676992C}" type="presParOf" srcId="{40743D9E-7ECE-4A13-8CFB-363A59049F90}" destId="{F4D3F6E7-9033-4C95-A4BC-4AACB29E0C3C}" srcOrd="2" destOrd="0" presId="urn:microsoft.com/office/officeart/2005/8/layout/hierarchy4"/>
    <dgm:cxn modelId="{08074514-4BE5-4ED4-A06D-64B30DF1909D}" type="presParOf" srcId="{F4D3F6E7-9033-4C95-A4BC-4AACB29E0C3C}" destId="{D8A97979-E85F-4785-9D19-F80A73845F89}" srcOrd="0" destOrd="0" presId="urn:microsoft.com/office/officeart/2005/8/layout/hierarchy4"/>
    <dgm:cxn modelId="{8FCFE4C2-39DD-49C8-8BAD-739B3CFDD6E1}" type="presParOf" srcId="{D8A97979-E85F-4785-9D19-F80A73845F89}" destId="{F5569D0F-801D-4F8C-8B02-6AE90EAEE504}" srcOrd="0" destOrd="0" presId="urn:microsoft.com/office/officeart/2005/8/layout/hierarchy4"/>
    <dgm:cxn modelId="{49569E73-E9E4-435D-820D-10230B662AF9}" type="presParOf" srcId="{D8A97979-E85F-4785-9D19-F80A73845F89}" destId="{F7455B94-8F33-42D2-8B36-BA80B0660208}" srcOrd="1" destOrd="0" presId="urn:microsoft.com/office/officeart/2005/8/layout/hierarchy4"/>
    <dgm:cxn modelId="{56E13383-E417-4FC3-B51C-75DF4E61B7B2}" type="presParOf" srcId="{D8A97979-E85F-4785-9D19-F80A73845F89}" destId="{1F4FCF14-C3B9-46C8-A8B8-1FBAFBBB6143}" srcOrd="2" destOrd="0" presId="urn:microsoft.com/office/officeart/2005/8/layout/hierarchy4"/>
    <dgm:cxn modelId="{EFD18DD4-781F-4337-AF25-2A4FFDE7792B}" type="presParOf" srcId="{1F4FCF14-C3B9-46C8-A8B8-1FBAFBBB6143}" destId="{58865CD5-34FE-4867-9F84-3BD48D548581}" srcOrd="0" destOrd="0" presId="urn:microsoft.com/office/officeart/2005/8/layout/hierarchy4"/>
    <dgm:cxn modelId="{87CE1F93-CD8C-4E81-B1B0-3A1D0945C2FA}" type="presParOf" srcId="{58865CD5-34FE-4867-9F84-3BD48D548581}" destId="{CEAE8D64-6FA8-4A20-9964-C919F1C10AA1}" srcOrd="0" destOrd="0" presId="urn:microsoft.com/office/officeart/2005/8/layout/hierarchy4"/>
    <dgm:cxn modelId="{C9C6467A-A610-449D-BF33-C7ABF67C78A5}" type="presParOf" srcId="{58865CD5-34FE-4867-9F84-3BD48D548581}" destId="{55E5188C-DB47-465F-B78E-C11C3CC65816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A56AB4-4513-4D66-B51D-CFD756DF3449}" type="doc">
      <dgm:prSet loTypeId="urn:microsoft.com/office/officeart/2005/8/layout/hierarchy4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9D1693C0-B93C-4837-9EB8-87F0BE49AD0F}">
      <dgm:prSet phldrT="[Texto]"/>
      <dgm:spPr/>
      <dgm:t>
        <a:bodyPr/>
        <a:lstStyle/>
        <a:p>
          <a:r>
            <a:rPr lang="pt-BR" dirty="0" smtClean="0"/>
            <a:t>MODALIDADES DE LICITAÇÃO</a:t>
          </a:r>
          <a:endParaRPr lang="pt-BR" dirty="0"/>
        </a:p>
      </dgm:t>
    </dgm:pt>
    <dgm:pt modelId="{B1CC8651-A9A2-4BDA-8A60-3E2F0C60643D}" type="parTrans" cxnId="{85DCAF2C-4B51-4B3B-8A7B-6C7F112B5BD0}">
      <dgm:prSet/>
      <dgm:spPr/>
      <dgm:t>
        <a:bodyPr/>
        <a:lstStyle/>
        <a:p>
          <a:endParaRPr lang="pt-BR"/>
        </a:p>
      </dgm:t>
    </dgm:pt>
    <dgm:pt modelId="{29A54257-0EED-4104-BA84-828D1C291A34}" type="sibTrans" cxnId="{85DCAF2C-4B51-4B3B-8A7B-6C7F112B5BD0}">
      <dgm:prSet/>
      <dgm:spPr/>
      <dgm:t>
        <a:bodyPr/>
        <a:lstStyle/>
        <a:p>
          <a:endParaRPr lang="pt-BR"/>
        </a:p>
      </dgm:t>
    </dgm:pt>
    <dgm:pt modelId="{56BEC0D9-C4C6-422B-A315-6D15EEAD4488}">
      <dgm:prSet phldrT="[Texto]" custT="1"/>
      <dgm:spPr/>
      <dgm:t>
        <a:bodyPr/>
        <a:lstStyle/>
        <a:p>
          <a:r>
            <a:rPr lang="pt-BR" sz="1400" dirty="0" smtClean="0"/>
            <a:t>CONVITE</a:t>
          </a:r>
          <a:endParaRPr lang="pt-BR" sz="1400" dirty="0"/>
        </a:p>
      </dgm:t>
    </dgm:pt>
    <dgm:pt modelId="{E4983B8F-2D7C-41CC-9CF5-A1570FA1E7AF}" type="parTrans" cxnId="{708007C1-DF27-4CA6-ADC3-B5AF5E51E67A}">
      <dgm:prSet/>
      <dgm:spPr/>
      <dgm:t>
        <a:bodyPr/>
        <a:lstStyle/>
        <a:p>
          <a:endParaRPr lang="pt-BR"/>
        </a:p>
      </dgm:t>
    </dgm:pt>
    <dgm:pt modelId="{DC4FF246-116F-4CD4-92EC-8A6B82C73C46}" type="sibTrans" cxnId="{708007C1-DF27-4CA6-ADC3-B5AF5E51E67A}">
      <dgm:prSet/>
      <dgm:spPr/>
      <dgm:t>
        <a:bodyPr/>
        <a:lstStyle/>
        <a:p>
          <a:endParaRPr lang="pt-BR"/>
        </a:p>
      </dgm:t>
    </dgm:pt>
    <dgm:pt modelId="{83B16283-4296-4050-9A9A-5F265996ECFD}">
      <dgm:prSet phldrT="[Texto]" custT="1"/>
      <dgm:spPr/>
      <dgm:t>
        <a:bodyPr/>
        <a:lstStyle/>
        <a:p>
          <a:r>
            <a:rPr lang="pt-BR" sz="1200" dirty="0" smtClean="0"/>
            <a:t>Serviços de engenharia até R$ 150.000,00</a:t>
          </a:r>
        </a:p>
        <a:p>
          <a:endParaRPr lang="pt-BR" sz="1200" dirty="0" smtClean="0"/>
        </a:p>
        <a:p>
          <a:r>
            <a:rPr lang="pt-BR" sz="1200" dirty="0" smtClean="0"/>
            <a:t>Compras e outros serviços até R$ 80.000,00</a:t>
          </a:r>
        </a:p>
        <a:p>
          <a:endParaRPr lang="pt-BR" sz="1200" dirty="0" smtClean="0"/>
        </a:p>
        <a:p>
          <a:r>
            <a:rPr lang="pt-BR" sz="1200" dirty="0" smtClean="0"/>
            <a:t>(5 dias – carta convite)</a:t>
          </a:r>
          <a:endParaRPr lang="pt-BR" sz="1200" dirty="0"/>
        </a:p>
      </dgm:t>
    </dgm:pt>
    <dgm:pt modelId="{10908EF5-1995-45B1-AFDE-669BAB49081A}" type="parTrans" cxnId="{0B660CC5-40FF-419A-9FF4-EF5213EBACDD}">
      <dgm:prSet/>
      <dgm:spPr/>
      <dgm:t>
        <a:bodyPr/>
        <a:lstStyle/>
        <a:p>
          <a:endParaRPr lang="pt-BR"/>
        </a:p>
      </dgm:t>
    </dgm:pt>
    <dgm:pt modelId="{ABA4C75C-9715-4A2E-A2F2-DE63A26B26BF}" type="sibTrans" cxnId="{0B660CC5-40FF-419A-9FF4-EF5213EBACDD}">
      <dgm:prSet/>
      <dgm:spPr/>
      <dgm:t>
        <a:bodyPr/>
        <a:lstStyle/>
        <a:p>
          <a:endParaRPr lang="pt-BR"/>
        </a:p>
      </dgm:t>
    </dgm:pt>
    <dgm:pt modelId="{FA59143F-FD9C-4FE7-8E99-80A077AEB952}">
      <dgm:prSet phldrT="[Texto]" custT="1"/>
      <dgm:spPr/>
      <dgm:t>
        <a:bodyPr/>
        <a:lstStyle/>
        <a:p>
          <a:r>
            <a:rPr lang="pt-BR" sz="1400" dirty="0" smtClean="0"/>
            <a:t>TOMADA DE PREÇO</a:t>
          </a:r>
          <a:endParaRPr lang="pt-BR" sz="1400" dirty="0"/>
        </a:p>
      </dgm:t>
    </dgm:pt>
    <dgm:pt modelId="{DFECEA59-BF8D-4865-BE63-EAE70330EE29}" type="parTrans" cxnId="{9B17CA75-9049-4C35-BF7D-31A75928A302}">
      <dgm:prSet/>
      <dgm:spPr/>
      <dgm:t>
        <a:bodyPr/>
        <a:lstStyle/>
        <a:p>
          <a:endParaRPr lang="pt-BR"/>
        </a:p>
      </dgm:t>
    </dgm:pt>
    <dgm:pt modelId="{69DC2498-1A8A-40A0-9279-E2FF1F3F5FB6}" type="sibTrans" cxnId="{9B17CA75-9049-4C35-BF7D-31A75928A302}">
      <dgm:prSet/>
      <dgm:spPr/>
      <dgm:t>
        <a:bodyPr/>
        <a:lstStyle/>
        <a:p>
          <a:endParaRPr lang="pt-BR"/>
        </a:p>
      </dgm:t>
    </dgm:pt>
    <dgm:pt modelId="{569AA9CD-86F6-403E-B6AB-D20A1AC3F2B5}">
      <dgm:prSet phldrT="[Texto]" custT="1"/>
      <dgm:spPr/>
      <dgm:t>
        <a:bodyPr/>
        <a:lstStyle/>
        <a:p>
          <a:r>
            <a:rPr lang="pt-BR" sz="1200" dirty="0" smtClean="0"/>
            <a:t>Serviços de engenharia até R$ 1.500.000,00</a:t>
          </a:r>
        </a:p>
        <a:p>
          <a:endParaRPr lang="pt-BR" sz="1200" dirty="0" smtClean="0"/>
        </a:p>
        <a:p>
          <a:r>
            <a:rPr lang="pt-BR" sz="1200" dirty="0" smtClean="0"/>
            <a:t>Compras e outros serviços até R$ 650.000,00</a:t>
          </a:r>
        </a:p>
        <a:p>
          <a:endParaRPr lang="pt-BR" sz="1200" dirty="0" smtClean="0"/>
        </a:p>
        <a:p>
          <a:r>
            <a:rPr lang="pt-BR" sz="1200" dirty="0" smtClean="0"/>
            <a:t>(15 dias)</a:t>
          </a:r>
          <a:endParaRPr lang="pt-BR" sz="1200" dirty="0"/>
        </a:p>
      </dgm:t>
    </dgm:pt>
    <dgm:pt modelId="{351CB3B8-E22D-443A-BDF9-32DEBBF3636A}" type="parTrans" cxnId="{EE6E462E-E3A3-42AA-8389-803E9B451FFC}">
      <dgm:prSet/>
      <dgm:spPr/>
      <dgm:t>
        <a:bodyPr/>
        <a:lstStyle/>
        <a:p>
          <a:endParaRPr lang="pt-BR"/>
        </a:p>
      </dgm:t>
    </dgm:pt>
    <dgm:pt modelId="{645C5ADF-5DB1-4A08-9006-D0FBC0D6CED9}" type="sibTrans" cxnId="{EE6E462E-E3A3-42AA-8389-803E9B451FFC}">
      <dgm:prSet/>
      <dgm:spPr/>
      <dgm:t>
        <a:bodyPr/>
        <a:lstStyle/>
        <a:p>
          <a:endParaRPr lang="pt-BR"/>
        </a:p>
      </dgm:t>
    </dgm:pt>
    <dgm:pt modelId="{0254ABBD-5753-4C57-AE54-412FE631CA9E}">
      <dgm:prSet custT="1"/>
      <dgm:spPr/>
      <dgm:t>
        <a:bodyPr/>
        <a:lstStyle/>
        <a:p>
          <a:r>
            <a:rPr lang="pt-BR" sz="1400" dirty="0" smtClean="0"/>
            <a:t>CONCORRENCIA</a:t>
          </a:r>
          <a:endParaRPr lang="pt-BR" sz="1400" dirty="0"/>
        </a:p>
      </dgm:t>
    </dgm:pt>
    <dgm:pt modelId="{0365B528-CE44-47BD-9E4A-5532BA4FFF39}" type="parTrans" cxnId="{663C9737-4020-45F4-B874-0760DF0A243C}">
      <dgm:prSet/>
      <dgm:spPr/>
      <dgm:t>
        <a:bodyPr/>
        <a:lstStyle/>
        <a:p>
          <a:endParaRPr lang="pt-BR"/>
        </a:p>
      </dgm:t>
    </dgm:pt>
    <dgm:pt modelId="{92B77D69-0D95-4609-B016-FE29B35F874C}" type="sibTrans" cxnId="{663C9737-4020-45F4-B874-0760DF0A243C}">
      <dgm:prSet/>
      <dgm:spPr/>
      <dgm:t>
        <a:bodyPr/>
        <a:lstStyle/>
        <a:p>
          <a:endParaRPr lang="pt-BR"/>
        </a:p>
      </dgm:t>
    </dgm:pt>
    <dgm:pt modelId="{09E408CF-59DF-45EB-AD28-D2E25DA36D14}">
      <dgm:prSet custT="1"/>
      <dgm:spPr/>
      <dgm:t>
        <a:bodyPr/>
        <a:lstStyle/>
        <a:p>
          <a:r>
            <a:rPr lang="pt-BR" sz="1400" dirty="0" smtClean="0"/>
            <a:t>PREGÃO</a:t>
          </a:r>
          <a:endParaRPr lang="pt-BR" sz="1400" dirty="0"/>
        </a:p>
      </dgm:t>
    </dgm:pt>
    <dgm:pt modelId="{22548130-6A95-4D3F-AD28-310F480D451E}" type="parTrans" cxnId="{56A16AB4-DFBF-4221-80C7-1E473CC46F0B}">
      <dgm:prSet/>
      <dgm:spPr/>
      <dgm:t>
        <a:bodyPr/>
        <a:lstStyle/>
        <a:p>
          <a:endParaRPr lang="pt-BR"/>
        </a:p>
      </dgm:t>
    </dgm:pt>
    <dgm:pt modelId="{F51C27DD-A2E4-4C89-8FBA-70074E012073}" type="sibTrans" cxnId="{56A16AB4-DFBF-4221-80C7-1E473CC46F0B}">
      <dgm:prSet/>
      <dgm:spPr/>
      <dgm:t>
        <a:bodyPr/>
        <a:lstStyle/>
        <a:p>
          <a:endParaRPr lang="pt-BR"/>
        </a:p>
      </dgm:t>
    </dgm:pt>
    <dgm:pt modelId="{A8AFF17C-3AF0-4042-A9F5-E4DA478268B0}">
      <dgm:prSet custT="1"/>
      <dgm:spPr/>
      <dgm:t>
        <a:bodyPr/>
        <a:lstStyle/>
        <a:p>
          <a:r>
            <a:rPr lang="pt-BR" sz="1400" dirty="0" smtClean="0"/>
            <a:t>LEILÃO</a:t>
          </a:r>
          <a:endParaRPr lang="pt-BR" sz="1400" dirty="0"/>
        </a:p>
      </dgm:t>
    </dgm:pt>
    <dgm:pt modelId="{A244B736-8ED7-4FAD-A2D7-D34DB9D61485}" type="parTrans" cxnId="{A8D5710A-87E0-4E41-89E2-BCEAED1868A2}">
      <dgm:prSet/>
      <dgm:spPr/>
      <dgm:t>
        <a:bodyPr/>
        <a:lstStyle/>
        <a:p>
          <a:endParaRPr lang="pt-BR"/>
        </a:p>
      </dgm:t>
    </dgm:pt>
    <dgm:pt modelId="{8E0B0EB5-9177-42A2-A092-E6ED73D54221}" type="sibTrans" cxnId="{A8D5710A-87E0-4E41-89E2-BCEAED1868A2}">
      <dgm:prSet/>
      <dgm:spPr/>
      <dgm:t>
        <a:bodyPr/>
        <a:lstStyle/>
        <a:p>
          <a:endParaRPr lang="pt-BR"/>
        </a:p>
      </dgm:t>
    </dgm:pt>
    <dgm:pt modelId="{01D65928-C753-4EBA-B1E7-72F6C02FF012}">
      <dgm:prSet custT="1"/>
      <dgm:spPr/>
      <dgm:t>
        <a:bodyPr/>
        <a:lstStyle/>
        <a:p>
          <a:r>
            <a:rPr lang="pt-BR" sz="1400" dirty="0" smtClean="0"/>
            <a:t>CONCURSOS</a:t>
          </a:r>
          <a:endParaRPr lang="pt-BR" sz="1400" dirty="0"/>
        </a:p>
      </dgm:t>
    </dgm:pt>
    <dgm:pt modelId="{879B1F5E-91F8-433E-9E5D-CDF94E00EA98}" type="parTrans" cxnId="{08380831-1A84-4EF1-B537-E13D2FCBCF8D}">
      <dgm:prSet/>
      <dgm:spPr/>
      <dgm:t>
        <a:bodyPr/>
        <a:lstStyle/>
        <a:p>
          <a:endParaRPr lang="pt-BR"/>
        </a:p>
      </dgm:t>
    </dgm:pt>
    <dgm:pt modelId="{4E1CD88F-B2AB-4E89-9A6C-760658597525}" type="sibTrans" cxnId="{08380831-1A84-4EF1-B537-E13D2FCBCF8D}">
      <dgm:prSet/>
      <dgm:spPr/>
      <dgm:t>
        <a:bodyPr/>
        <a:lstStyle/>
        <a:p>
          <a:endParaRPr lang="pt-BR"/>
        </a:p>
      </dgm:t>
    </dgm:pt>
    <dgm:pt modelId="{0F124C3A-2DAA-4692-9E7B-58A7F0C7367A}">
      <dgm:prSet custT="1"/>
      <dgm:spPr/>
      <dgm:t>
        <a:bodyPr/>
        <a:lstStyle/>
        <a:p>
          <a:r>
            <a:rPr lang="pt-BR" sz="1200" dirty="0" smtClean="0"/>
            <a:t>Serviços de engenharia SUPERIORES R$ 1.500.000,00</a:t>
          </a:r>
        </a:p>
        <a:p>
          <a:endParaRPr lang="pt-BR" sz="1200" dirty="0" smtClean="0"/>
        </a:p>
        <a:p>
          <a:r>
            <a:rPr lang="pt-BR" sz="1200" dirty="0" smtClean="0"/>
            <a:t>Compras e outros serviços SUPERIORES R$ 650.000,00</a:t>
          </a:r>
        </a:p>
        <a:p>
          <a:endParaRPr lang="pt-BR" sz="1200" dirty="0" smtClean="0"/>
        </a:p>
        <a:p>
          <a:r>
            <a:rPr lang="pt-BR" sz="1200" dirty="0" smtClean="0"/>
            <a:t>(30 dias)</a:t>
          </a:r>
        </a:p>
      </dgm:t>
    </dgm:pt>
    <dgm:pt modelId="{B3576A92-EF42-4097-A38D-159EB88B5CEF}" type="parTrans" cxnId="{AE7BF243-1ABB-4F8B-B9F3-29FBA0E28E88}">
      <dgm:prSet/>
      <dgm:spPr/>
      <dgm:t>
        <a:bodyPr/>
        <a:lstStyle/>
        <a:p>
          <a:endParaRPr lang="pt-BR"/>
        </a:p>
      </dgm:t>
    </dgm:pt>
    <dgm:pt modelId="{1E39F081-13D1-4789-B58B-2791B53D99AF}" type="sibTrans" cxnId="{AE7BF243-1ABB-4F8B-B9F3-29FBA0E28E88}">
      <dgm:prSet/>
      <dgm:spPr/>
      <dgm:t>
        <a:bodyPr/>
        <a:lstStyle/>
        <a:p>
          <a:endParaRPr lang="pt-BR"/>
        </a:p>
      </dgm:t>
    </dgm:pt>
    <dgm:pt modelId="{3BD8E0C7-B2AA-47C3-ADE9-5825639FEC9A}">
      <dgm:prSet custT="1"/>
      <dgm:spPr/>
      <dgm:t>
        <a:bodyPr/>
        <a:lstStyle/>
        <a:p>
          <a:r>
            <a:rPr lang="pt-BR" sz="1200" dirty="0" smtClean="0"/>
            <a:t>Aquisição de bens e serviços de uso comum, sem limite de valor</a:t>
          </a:r>
        </a:p>
        <a:p>
          <a:r>
            <a:rPr lang="pt-BR" sz="1200" dirty="0" smtClean="0"/>
            <a:t>[Característica principal: inversão de fases, i.e., após a análise das propostas é que a empresa é habilitada]</a:t>
          </a:r>
          <a:endParaRPr lang="pt-BR" sz="1200" dirty="0"/>
        </a:p>
      </dgm:t>
    </dgm:pt>
    <dgm:pt modelId="{346666AD-B49E-45DB-B26E-208852A818FE}" type="parTrans" cxnId="{FB189937-452B-4939-BF18-F554D03EEC5C}">
      <dgm:prSet/>
      <dgm:spPr/>
      <dgm:t>
        <a:bodyPr/>
        <a:lstStyle/>
        <a:p>
          <a:endParaRPr lang="pt-BR"/>
        </a:p>
      </dgm:t>
    </dgm:pt>
    <dgm:pt modelId="{FBEAB82B-BCD2-4E94-9CC3-6D74CDD4D62B}" type="sibTrans" cxnId="{FB189937-452B-4939-BF18-F554D03EEC5C}">
      <dgm:prSet/>
      <dgm:spPr/>
      <dgm:t>
        <a:bodyPr/>
        <a:lstStyle/>
        <a:p>
          <a:endParaRPr lang="pt-BR"/>
        </a:p>
      </dgm:t>
    </dgm:pt>
    <dgm:pt modelId="{F0B0EEEC-2EB8-4AED-BE82-4539BB7BFECA}">
      <dgm:prSet custT="1"/>
      <dgm:spPr/>
      <dgm:t>
        <a:bodyPr/>
        <a:lstStyle/>
        <a:p>
          <a:r>
            <a:rPr lang="pt-BR" sz="1200" dirty="0" smtClean="0"/>
            <a:t>Escola de trabalho técnico, científico ou artístico; contratação de serviço especializado; </a:t>
          </a:r>
          <a:r>
            <a:rPr lang="pt-BR" sz="1200" dirty="0" err="1" smtClean="0"/>
            <a:t>insituição</a:t>
          </a:r>
          <a:r>
            <a:rPr lang="pt-BR" sz="1200" dirty="0" smtClean="0"/>
            <a:t> de prêmios; divulgação (ex.DOU)</a:t>
          </a:r>
          <a:endParaRPr lang="pt-BR" sz="1200" dirty="0"/>
        </a:p>
      </dgm:t>
    </dgm:pt>
    <dgm:pt modelId="{22A10AAA-0FE0-466E-B15A-6A4D5DC93837}" type="parTrans" cxnId="{C6014DD4-1FBB-4096-BF54-E09D69E348BB}">
      <dgm:prSet/>
      <dgm:spPr/>
      <dgm:t>
        <a:bodyPr/>
        <a:lstStyle/>
        <a:p>
          <a:endParaRPr lang="pt-BR"/>
        </a:p>
      </dgm:t>
    </dgm:pt>
    <dgm:pt modelId="{9A820E70-B990-4002-B27E-D7D16D5F5B94}" type="sibTrans" cxnId="{C6014DD4-1FBB-4096-BF54-E09D69E348BB}">
      <dgm:prSet/>
      <dgm:spPr/>
      <dgm:t>
        <a:bodyPr/>
        <a:lstStyle/>
        <a:p>
          <a:endParaRPr lang="pt-BR"/>
        </a:p>
      </dgm:t>
    </dgm:pt>
    <dgm:pt modelId="{10F1A7F1-C304-412E-B245-05CAD40085A4}">
      <dgm:prSet custT="1"/>
      <dgm:spPr/>
      <dgm:t>
        <a:bodyPr/>
        <a:lstStyle/>
        <a:p>
          <a:r>
            <a:rPr lang="pt-BR" sz="1200" dirty="0" smtClean="0"/>
            <a:t>Venda de bens móveis (inservíveis ou apreendidos); venda de bens imóveis originados de ação judicial; divulgação oficial (ex.DOU)</a:t>
          </a:r>
          <a:endParaRPr lang="pt-BR" sz="1200" dirty="0"/>
        </a:p>
      </dgm:t>
    </dgm:pt>
    <dgm:pt modelId="{EA925CFD-A648-4ED8-A2D5-260EDF2CEAB0}" type="parTrans" cxnId="{08005C5F-42DE-4F42-B054-6A88A5F1C8B4}">
      <dgm:prSet/>
      <dgm:spPr/>
      <dgm:t>
        <a:bodyPr/>
        <a:lstStyle/>
        <a:p>
          <a:endParaRPr lang="pt-BR"/>
        </a:p>
      </dgm:t>
    </dgm:pt>
    <dgm:pt modelId="{AEBE5C65-ED8A-4178-8365-A7BF59C5A210}" type="sibTrans" cxnId="{08005C5F-42DE-4F42-B054-6A88A5F1C8B4}">
      <dgm:prSet/>
      <dgm:spPr/>
      <dgm:t>
        <a:bodyPr/>
        <a:lstStyle/>
        <a:p>
          <a:endParaRPr lang="pt-BR"/>
        </a:p>
      </dgm:t>
    </dgm:pt>
    <dgm:pt modelId="{89478B1D-C3DF-461A-A825-04A29E017035}" type="pres">
      <dgm:prSet presAssocID="{85A56AB4-4513-4D66-B51D-CFD756DF344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7565C0E6-AE5C-4743-BDEB-0736DF669CD0}" type="pres">
      <dgm:prSet presAssocID="{9D1693C0-B93C-4837-9EB8-87F0BE49AD0F}" presName="vertOne" presStyleCnt="0"/>
      <dgm:spPr/>
    </dgm:pt>
    <dgm:pt modelId="{973BCB13-FDD0-4194-B543-A2A74A11FEA1}" type="pres">
      <dgm:prSet presAssocID="{9D1693C0-B93C-4837-9EB8-87F0BE49AD0F}" presName="txOne" presStyleLbl="node0" presStyleIdx="0" presStyleCnt="1" custScaleY="16254" custLinFactNeighborY="-7090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F1B1A799-941A-4E92-A05B-E98F2EED7F3C}" type="pres">
      <dgm:prSet presAssocID="{9D1693C0-B93C-4837-9EB8-87F0BE49AD0F}" presName="parTransOne" presStyleCnt="0"/>
      <dgm:spPr/>
    </dgm:pt>
    <dgm:pt modelId="{92C119B9-A0D9-47D8-8E1F-77C596C65632}" type="pres">
      <dgm:prSet presAssocID="{9D1693C0-B93C-4837-9EB8-87F0BE49AD0F}" presName="horzOne" presStyleCnt="0"/>
      <dgm:spPr/>
    </dgm:pt>
    <dgm:pt modelId="{E628FBA3-4D79-4D53-8893-A0937A821EDC}" type="pres">
      <dgm:prSet presAssocID="{56BEC0D9-C4C6-422B-A315-6D15EEAD4488}" presName="vertTwo" presStyleCnt="0"/>
      <dgm:spPr/>
    </dgm:pt>
    <dgm:pt modelId="{385BCB7C-F67F-4527-B4AD-EA42F59CB897}" type="pres">
      <dgm:prSet presAssocID="{56BEC0D9-C4C6-422B-A315-6D15EEAD4488}" presName="txTwo" presStyleLbl="node2" presStyleIdx="0" presStyleCnt="6" custScaleY="10519" custLinFactY="-282" custLinFactNeighborY="-10000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4F2D1FA-0652-4A44-94C6-1574197E5065}" type="pres">
      <dgm:prSet presAssocID="{56BEC0D9-C4C6-422B-A315-6D15EEAD4488}" presName="parTransTwo" presStyleCnt="0"/>
      <dgm:spPr/>
    </dgm:pt>
    <dgm:pt modelId="{8AB2EF06-1D5B-4E2F-A735-813A321A4977}" type="pres">
      <dgm:prSet presAssocID="{56BEC0D9-C4C6-422B-A315-6D15EEAD4488}" presName="horzTwo" presStyleCnt="0"/>
      <dgm:spPr/>
    </dgm:pt>
    <dgm:pt modelId="{C1389C2A-C08D-4955-A710-750D816A9EC9}" type="pres">
      <dgm:prSet presAssocID="{83B16283-4296-4050-9A9A-5F265996ECFD}" presName="vertThree" presStyleCnt="0"/>
      <dgm:spPr/>
    </dgm:pt>
    <dgm:pt modelId="{84191AE1-A7E7-4FD6-8667-3B10DAB8008F}" type="pres">
      <dgm:prSet presAssocID="{83B16283-4296-4050-9A9A-5F265996ECFD}" presName="txThree" presStyleLbl="node3" presStyleIdx="0" presStyleCnt="6" custScaleY="47692" custLinFactNeighborY="-2065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2792998-72F8-4C89-A06F-9BCC331BB8C3}" type="pres">
      <dgm:prSet presAssocID="{83B16283-4296-4050-9A9A-5F265996ECFD}" presName="horzThree" presStyleCnt="0"/>
      <dgm:spPr/>
    </dgm:pt>
    <dgm:pt modelId="{FED1D5C7-565E-4A28-91AF-AA2D5C020C7E}" type="pres">
      <dgm:prSet presAssocID="{DC4FF246-116F-4CD4-92EC-8A6B82C73C46}" presName="sibSpaceTwo" presStyleCnt="0"/>
      <dgm:spPr/>
    </dgm:pt>
    <dgm:pt modelId="{3DA2E474-6D6D-4B3B-8BF8-6D67FD038524}" type="pres">
      <dgm:prSet presAssocID="{FA59143F-FD9C-4FE7-8E99-80A077AEB952}" presName="vertTwo" presStyleCnt="0"/>
      <dgm:spPr/>
    </dgm:pt>
    <dgm:pt modelId="{CE6495BC-A596-4ED5-A785-8AF1A33B86A5}" type="pres">
      <dgm:prSet presAssocID="{FA59143F-FD9C-4FE7-8E99-80A077AEB952}" presName="txTwo" presStyleLbl="node2" presStyleIdx="1" presStyleCnt="6" custScaleY="10519" custLinFactY="-282" custLinFactNeighborY="-10000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7B1DDD7-741B-417D-88FD-F4FD3CB43052}" type="pres">
      <dgm:prSet presAssocID="{FA59143F-FD9C-4FE7-8E99-80A077AEB952}" presName="parTransTwo" presStyleCnt="0"/>
      <dgm:spPr/>
    </dgm:pt>
    <dgm:pt modelId="{EFE33D89-C62B-46A6-8F61-84C754A56B7A}" type="pres">
      <dgm:prSet presAssocID="{FA59143F-FD9C-4FE7-8E99-80A077AEB952}" presName="horzTwo" presStyleCnt="0"/>
      <dgm:spPr/>
    </dgm:pt>
    <dgm:pt modelId="{CC78C002-B4C3-4529-9454-519B53B8622C}" type="pres">
      <dgm:prSet presAssocID="{569AA9CD-86F6-403E-B6AB-D20A1AC3F2B5}" presName="vertThree" presStyleCnt="0"/>
      <dgm:spPr/>
    </dgm:pt>
    <dgm:pt modelId="{32A4907C-021A-44E7-926E-3A2EF0770013}" type="pres">
      <dgm:prSet presAssocID="{569AA9CD-86F6-403E-B6AB-D20A1AC3F2B5}" presName="txThree" presStyleLbl="node3" presStyleIdx="1" presStyleCnt="6" custScaleY="47692" custLinFactNeighborY="-2065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BF54E47-4012-4FD2-9FC0-1B20A32B3427}" type="pres">
      <dgm:prSet presAssocID="{569AA9CD-86F6-403E-B6AB-D20A1AC3F2B5}" presName="horzThree" presStyleCnt="0"/>
      <dgm:spPr/>
    </dgm:pt>
    <dgm:pt modelId="{0CFDA5AC-1207-437E-B3B9-F537BAC0EE8F}" type="pres">
      <dgm:prSet presAssocID="{69DC2498-1A8A-40A0-9279-E2FF1F3F5FB6}" presName="sibSpaceTwo" presStyleCnt="0"/>
      <dgm:spPr/>
    </dgm:pt>
    <dgm:pt modelId="{B2C6CFC2-0010-4A8F-BE56-F7AA89946350}" type="pres">
      <dgm:prSet presAssocID="{0254ABBD-5753-4C57-AE54-412FE631CA9E}" presName="vertTwo" presStyleCnt="0"/>
      <dgm:spPr/>
    </dgm:pt>
    <dgm:pt modelId="{0C11FB73-7EEF-47AE-8388-4256CFDE8D3C}" type="pres">
      <dgm:prSet presAssocID="{0254ABBD-5753-4C57-AE54-412FE631CA9E}" presName="txTwo" presStyleLbl="node2" presStyleIdx="2" presStyleCnt="6" custScaleY="10519" custLinFactY="-282" custLinFactNeighborY="-10000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5E50584-D000-45FE-8641-0F8148039DAB}" type="pres">
      <dgm:prSet presAssocID="{0254ABBD-5753-4C57-AE54-412FE631CA9E}" presName="parTransTwo" presStyleCnt="0"/>
      <dgm:spPr/>
    </dgm:pt>
    <dgm:pt modelId="{9C52540C-1FC8-4DD3-9BAB-45C57E8E2CC7}" type="pres">
      <dgm:prSet presAssocID="{0254ABBD-5753-4C57-AE54-412FE631CA9E}" presName="horzTwo" presStyleCnt="0"/>
      <dgm:spPr/>
    </dgm:pt>
    <dgm:pt modelId="{42872D09-7D01-4AEC-8160-9785D7D63B4D}" type="pres">
      <dgm:prSet presAssocID="{0F124C3A-2DAA-4692-9E7B-58A7F0C7367A}" presName="vertThree" presStyleCnt="0"/>
      <dgm:spPr/>
    </dgm:pt>
    <dgm:pt modelId="{6EE6EC88-591E-485A-A73C-2814F78B77AF}" type="pres">
      <dgm:prSet presAssocID="{0F124C3A-2DAA-4692-9E7B-58A7F0C7367A}" presName="txThree" presStyleLbl="node3" presStyleIdx="2" presStyleCnt="6" custScaleY="47692" custLinFactNeighborY="-2065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528305D-B7E4-4696-8C33-C701E28102B2}" type="pres">
      <dgm:prSet presAssocID="{0F124C3A-2DAA-4692-9E7B-58A7F0C7367A}" presName="horzThree" presStyleCnt="0"/>
      <dgm:spPr/>
    </dgm:pt>
    <dgm:pt modelId="{60AAB0AD-8F55-4898-9E18-59B4D8B5B8C5}" type="pres">
      <dgm:prSet presAssocID="{92B77D69-0D95-4609-B016-FE29B35F874C}" presName="sibSpaceTwo" presStyleCnt="0"/>
      <dgm:spPr/>
    </dgm:pt>
    <dgm:pt modelId="{460BEB5A-1C88-4859-9E85-1D10E9ECFAC3}" type="pres">
      <dgm:prSet presAssocID="{09E408CF-59DF-45EB-AD28-D2E25DA36D14}" presName="vertTwo" presStyleCnt="0"/>
      <dgm:spPr/>
    </dgm:pt>
    <dgm:pt modelId="{A3B85369-7687-42FB-A929-DE304F6251EA}" type="pres">
      <dgm:prSet presAssocID="{09E408CF-59DF-45EB-AD28-D2E25DA36D14}" presName="txTwo" presStyleLbl="node2" presStyleIdx="3" presStyleCnt="6" custScaleY="10519" custLinFactNeighborY="-9977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345A6D9-B972-4C69-8DC5-DF0915FAC609}" type="pres">
      <dgm:prSet presAssocID="{09E408CF-59DF-45EB-AD28-D2E25DA36D14}" presName="parTransTwo" presStyleCnt="0"/>
      <dgm:spPr/>
    </dgm:pt>
    <dgm:pt modelId="{52C1094D-4510-4134-B126-7A6B132AEC9F}" type="pres">
      <dgm:prSet presAssocID="{09E408CF-59DF-45EB-AD28-D2E25DA36D14}" presName="horzTwo" presStyleCnt="0"/>
      <dgm:spPr/>
    </dgm:pt>
    <dgm:pt modelId="{F85953DC-69E0-48E2-B710-5FBF579CF493}" type="pres">
      <dgm:prSet presAssocID="{3BD8E0C7-B2AA-47C3-ADE9-5825639FEC9A}" presName="vertThree" presStyleCnt="0"/>
      <dgm:spPr/>
    </dgm:pt>
    <dgm:pt modelId="{FB63E436-2515-4F98-BBE5-13DB2A27B36F}" type="pres">
      <dgm:prSet presAssocID="{3BD8E0C7-B2AA-47C3-ADE9-5825639FEC9A}" presName="txThree" presStyleLbl="node3" presStyleIdx="3" presStyleCnt="6" custScaleY="47692" custLinFactNeighborY="-2021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0431F24B-3A98-4092-96DE-ED38B6044AF6}" type="pres">
      <dgm:prSet presAssocID="{3BD8E0C7-B2AA-47C3-ADE9-5825639FEC9A}" presName="horzThree" presStyleCnt="0"/>
      <dgm:spPr/>
    </dgm:pt>
    <dgm:pt modelId="{26B44C9B-4212-484D-BB83-AAA714C666EA}" type="pres">
      <dgm:prSet presAssocID="{F51C27DD-A2E4-4C89-8FBA-70074E012073}" presName="sibSpaceTwo" presStyleCnt="0"/>
      <dgm:spPr/>
    </dgm:pt>
    <dgm:pt modelId="{10132311-32D8-4AFF-8277-F28E1B93B9D8}" type="pres">
      <dgm:prSet presAssocID="{A8AFF17C-3AF0-4042-A9F5-E4DA478268B0}" presName="vertTwo" presStyleCnt="0"/>
      <dgm:spPr/>
    </dgm:pt>
    <dgm:pt modelId="{2EA4388E-A05C-419C-8A9B-2F417A93E8F3}" type="pres">
      <dgm:prSet presAssocID="{A8AFF17C-3AF0-4042-A9F5-E4DA478268B0}" presName="txTwo" presStyleLbl="node2" presStyleIdx="4" presStyleCnt="6" custScaleY="10519" custLinFactNeighborY="-9695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987F412-61D7-444F-8F51-7A945DD790B1}" type="pres">
      <dgm:prSet presAssocID="{A8AFF17C-3AF0-4042-A9F5-E4DA478268B0}" presName="parTransTwo" presStyleCnt="0"/>
      <dgm:spPr/>
    </dgm:pt>
    <dgm:pt modelId="{3A9222BE-B47D-4CAF-9205-798533253937}" type="pres">
      <dgm:prSet presAssocID="{A8AFF17C-3AF0-4042-A9F5-E4DA478268B0}" presName="horzTwo" presStyleCnt="0"/>
      <dgm:spPr/>
    </dgm:pt>
    <dgm:pt modelId="{0BD3ADDF-B56A-4029-8035-2C25CDF6769A}" type="pres">
      <dgm:prSet presAssocID="{10F1A7F1-C304-412E-B245-05CAD40085A4}" presName="vertThree" presStyleCnt="0"/>
      <dgm:spPr/>
    </dgm:pt>
    <dgm:pt modelId="{FC0BC138-1846-40EC-83C7-744210400356}" type="pres">
      <dgm:prSet presAssocID="{10F1A7F1-C304-412E-B245-05CAD40085A4}" presName="txThree" presStyleLbl="node3" presStyleIdx="4" presStyleCnt="6" custScaleY="47692" custLinFactNeighborY="-19998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65F3491-0BE3-4920-A9F7-B3A942154A08}" type="pres">
      <dgm:prSet presAssocID="{10F1A7F1-C304-412E-B245-05CAD40085A4}" presName="horzThree" presStyleCnt="0"/>
      <dgm:spPr/>
    </dgm:pt>
    <dgm:pt modelId="{3D07C922-F730-49A4-8D5A-9F803F0B3D3D}" type="pres">
      <dgm:prSet presAssocID="{8E0B0EB5-9177-42A2-A092-E6ED73D54221}" presName="sibSpaceTwo" presStyleCnt="0"/>
      <dgm:spPr/>
    </dgm:pt>
    <dgm:pt modelId="{6C0BEDAF-AE01-471D-8E88-236A984B1592}" type="pres">
      <dgm:prSet presAssocID="{01D65928-C753-4EBA-B1E7-72F6C02FF012}" presName="vertTwo" presStyleCnt="0"/>
      <dgm:spPr/>
    </dgm:pt>
    <dgm:pt modelId="{32251243-BFAF-4E19-A8D1-014D0935C38D}" type="pres">
      <dgm:prSet presAssocID="{01D65928-C753-4EBA-B1E7-72F6C02FF012}" presName="txTwo" presStyleLbl="node2" presStyleIdx="5" presStyleCnt="6" custScaleY="10519" custLinFactNeighborY="-9695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36F9AAE-0D72-4B7F-A44D-A367A04C3242}" type="pres">
      <dgm:prSet presAssocID="{01D65928-C753-4EBA-B1E7-72F6C02FF012}" presName="parTransTwo" presStyleCnt="0"/>
      <dgm:spPr/>
    </dgm:pt>
    <dgm:pt modelId="{4EB018EE-C4D3-4F49-8EF7-126128FF4F86}" type="pres">
      <dgm:prSet presAssocID="{01D65928-C753-4EBA-B1E7-72F6C02FF012}" presName="horzTwo" presStyleCnt="0"/>
      <dgm:spPr/>
    </dgm:pt>
    <dgm:pt modelId="{3DD02457-EA6F-42A1-8247-8DAE93F43404}" type="pres">
      <dgm:prSet presAssocID="{F0B0EEEC-2EB8-4AED-BE82-4539BB7BFECA}" presName="vertThree" presStyleCnt="0"/>
      <dgm:spPr/>
    </dgm:pt>
    <dgm:pt modelId="{EAEE9C53-536A-4622-BA0D-92E0B640E271}" type="pres">
      <dgm:prSet presAssocID="{F0B0EEEC-2EB8-4AED-BE82-4539BB7BFECA}" presName="txThree" presStyleLbl="node3" presStyleIdx="5" presStyleCnt="6" custScaleY="47692" custLinFactNeighborY="-19998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BAFC19D-23F6-4328-8F5C-ADE7E2121D85}" type="pres">
      <dgm:prSet presAssocID="{F0B0EEEC-2EB8-4AED-BE82-4539BB7BFECA}" presName="horzThree" presStyleCnt="0"/>
      <dgm:spPr/>
    </dgm:pt>
  </dgm:ptLst>
  <dgm:cxnLst>
    <dgm:cxn modelId="{08380831-1A84-4EF1-B537-E13D2FCBCF8D}" srcId="{9D1693C0-B93C-4837-9EB8-87F0BE49AD0F}" destId="{01D65928-C753-4EBA-B1E7-72F6C02FF012}" srcOrd="5" destOrd="0" parTransId="{879B1F5E-91F8-433E-9E5D-CDF94E00EA98}" sibTransId="{4E1CD88F-B2AB-4E89-9A6C-760658597525}"/>
    <dgm:cxn modelId="{663C9737-4020-45F4-B874-0760DF0A243C}" srcId="{9D1693C0-B93C-4837-9EB8-87F0BE49AD0F}" destId="{0254ABBD-5753-4C57-AE54-412FE631CA9E}" srcOrd="2" destOrd="0" parTransId="{0365B528-CE44-47BD-9E4A-5532BA4FFF39}" sibTransId="{92B77D69-0D95-4609-B016-FE29B35F874C}"/>
    <dgm:cxn modelId="{476A01F9-7E55-4A23-B4FA-744631400C97}" type="presOf" srcId="{10F1A7F1-C304-412E-B245-05CAD40085A4}" destId="{FC0BC138-1846-40EC-83C7-744210400356}" srcOrd="0" destOrd="0" presId="urn:microsoft.com/office/officeart/2005/8/layout/hierarchy4"/>
    <dgm:cxn modelId="{708007C1-DF27-4CA6-ADC3-B5AF5E51E67A}" srcId="{9D1693C0-B93C-4837-9EB8-87F0BE49AD0F}" destId="{56BEC0D9-C4C6-422B-A315-6D15EEAD4488}" srcOrd="0" destOrd="0" parTransId="{E4983B8F-2D7C-41CC-9CF5-A1570FA1E7AF}" sibTransId="{DC4FF246-116F-4CD4-92EC-8A6B82C73C46}"/>
    <dgm:cxn modelId="{56A16AB4-DFBF-4221-80C7-1E473CC46F0B}" srcId="{9D1693C0-B93C-4837-9EB8-87F0BE49AD0F}" destId="{09E408CF-59DF-45EB-AD28-D2E25DA36D14}" srcOrd="3" destOrd="0" parTransId="{22548130-6A95-4D3F-AD28-310F480D451E}" sibTransId="{F51C27DD-A2E4-4C89-8FBA-70074E012073}"/>
    <dgm:cxn modelId="{BF9EE954-29E2-4BD1-A20C-DD2EE86FE56C}" type="presOf" srcId="{F0B0EEEC-2EB8-4AED-BE82-4539BB7BFECA}" destId="{EAEE9C53-536A-4622-BA0D-92E0B640E271}" srcOrd="0" destOrd="0" presId="urn:microsoft.com/office/officeart/2005/8/layout/hierarchy4"/>
    <dgm:cxn modelId="{AE7BF243-1ABB-4F8B-B9F3-29FBA0E28E88}" srcId="{0254ABBD-5753-4C57-AE54-412FE631CA9E}" destId="{0F124C3A-2DAA-4692-9E7B-58A7F0C7367A}" srcOrd="0" destOrd="0" parTransId="{B3576A92-EF42-4097-A38D-159EB88B5CEF}" sibTransId="{1E39F081-13D1-4789-B58B-2791B53D99AF}"/>
    <dgm:cxn modelId="{611C1CDF-F465-428C-98EB-CFF0982E77E3}" type="presOf" srcId="{85A56AB4-4513-4D66-B51D-CFD756DF3449}" destId="{89478B1D-C3DF-461A-A825-04A29E017035}" srcOrd="0" destOrd="0" presId="urn:microsoft.com/office/officeart/2005/8/layout/hierarchy4"/>
    <dgm:cxn modelId="{85DCAF2C-4B51-4B3B-8A7B-6C7F112B5BD0}" srcId="{85A56AB4-4513-4D66-B51D-CFD756DF3449}" destId="{9D1693C0-B93C-4837-9EB8-87F0BE49AD0F}" srcOrd="0" destOrd="0" parTransId="{B1CC8651-A9A2-4BDA-8A60-3E2F0C60643D}" sibTransId="{29A54257-0EED-4104-BA84-828D1C291A34}"/>
    <dgm:cxn modelId="{354D1321-9EF6-459A-A05D-A91E21A5527F}" type="presOf" srcId="{0F124C3A-2DAA-4692-9E7B-58A7F0C7367A}" destId="{6EE6EC88-591E-485A-A73C-2814F78B77AF}" srcOrd="0" destOrd="0" presId="urn:microsoft.com/office/officeart/2005/8/layout/hierarchy4"/>
    <dgm:cxn modelId="{EFFFAE8A-B71E-485D-A515-59856F7D2D45}" type="presOf" srcId="{9D1693C0-B93C-4837-9EB8-87F0BE49AD0F}" destId="{973BCB13-FDD0-4194-B543-A2A74A11FEA1}" srcOrd="0" destOrd="0" presId="urn:microsoft.com/office/officeart/2005/8/layout/hierarchy4"/>
    <dgm:cxn modelId="{0B660CC5-40FF-419A-9FF4-EF5213EBACDD}" srcId="{56BEC0D9-C4C6-422B-A315-6D15EEAD4488}" destId="{83B16283-4296-4050-9A9A-5F265996ECFD}" srcOrd="0" destOrd="0" parTransId="{10908EF5-1995-45B1-AFDE-669BAB49081A}" sibTransId="{ABA4C75C-9715-4A2E-A2F2-DE63A26B26BF}"/>
    <dgm:cxn modelId="{33A42F92-25FF-4A4F-A758-2F40BC2FD518}" type="presOf" srcId="{56BEC0D9-C4C6-422B-A315-6D15EEAD4488}" destId="{385BCB7C-F67F-4527-B4AD-EA42F59CB897}" srcOrd="0" destOrd="0" presId="urn:microsoft.com/office/officeart/2005/8/layout/hierarchy4"/>
    <dgm:cxn modelId="{3BD30041-9B49-49C3-B009-2778D83AF369}" type="presOf" srcId="{3BD8E0C7-B2AA-47C3-ADE9-5825639FEC9A}" destId="{FB63E436-2515-4F98-BBE5-13DB2A27B36F}" srcOrd="0" destOrd="0" presId="urn:microsoft.com/office/officeart/2005/8/layout/hierarchy4"/>
    <dgm:cxn modelId="{AB1F5404-144E-4717-B707-D313115D522E}" type="presOf" srcId="{FA59143F-FD9C-4FE7-8E99-80A077AEB952}" destId="{CE6495BC-A596-4ED5-A785-8AF1A33B86A5}" srcOrd="0" destOrd="0" presId="urn:microsoft.com/office/officeart/2005/8/layout/hierarchy4"/>
    <dgm:cxn modelId="{A05D99FE-5FF5-488B-94BB-9C16F4B56330}" type="presOf" srcId="{01D65928-C753-4EBA-B1E7-72F6C02FF012}" destId="{32251243-BFAF-4E19-A8D1-014D0935C38D}" srcOrd="0" destOrd="0" presId="urn:microsoft.com/office/officeart/2005/8/layout/hierarchy4"/>
    <dgm:cxn modelId="{DDEDC522-3A2B-4A06-B3CE-8DB70ACCC75B}" type="presOf" srcId="{A8AFF17C-3AF0-4042-A9F5-E4DA478268B0}" destId="{2EA4388E-A05C-419C-8A9B-2F417A93E8F3}" srcOrd="0" destOrd="0" presId="urn:microsoft.com/office/officeart/2005/8/layout/hierarchy4"/>
    <dgm:cxn modelId="{03A8BB29-C2A9-492B-9333-D0ED0DAA8C26}" type="presOf" srcId="{0254ABBD-5753-4C57-AE54-412FE631CA9E}" destId="{0C11FB73-7EEF-47AE-8388-4256CFDE8D3C}" srcOrd="0" destOrd="0" presId="urn:microsoft.com/office/officeart/2005/8/layout/hierarchy4"/>
    <dgm:cxn modelId="{FB189937-452B-4939-BF18-F554D03EEC5C}" srcId="{09E408CF-59DF-45EB-AD28-D2E25DA36D14}" destId="{3BD8E0C7-B2AA-47C3-ADE9-5825639FEC9A}" srcOrd="0" destOrd="0" parTransId="{346666AD-B49E-45DB-B26E-208852A818FE}" sibTransId="{FBEAB82B-BCD2-4E94-9CC3-6D74CDD4D62B}"/>
    <dgm:cxn modelId="{C6014DD4-1FBB-4096-BF54-E09D69E348BB}" srcId="{01D65928-C753-4EBA-B1E7-72F6C02FF012}" destId="{F0B0EEEC-2EB8-4AED-BE82-4539BB7BFECA}" srcOrd="0" destOrd="0" parTransId="{22A10AAA-0FE0-466E-B15A-6A4D5DC93837}" sibTransId="{9A820E70-B990-4002-B27E-D7D16D5F5B94}"/>
    <dgm:cxn modelId="{9B17CA75-9049-4C35-BF7D-31A75928A302}" srcId="{9D1693C0-B93C-4837-9EB8-87F0BE49AD0F}" destId="{FA59143F-FD9C-4FE7-8E99-80A077AEB952}" srcOrd="1" destOrd="0" parTransId="{DFECEA59-BF8D-4865-BE63-EAE70330EE29}" sibTransId="{69DC2498-1A8A-40A0-9279-E2FF1F3F5FB6}"/>
    <dgm:cxn modelId="{E79A84FB-E0B3-492D-B1A8-7799C182A0FF}" type="presOf" srcId="{83B16283-4296-4050-9A9A-5F265996ECFD}" destId="{84191AE1-A7E7-4FD6-8667-3B10DAB8008F}" srcOrd="0" destOrd="0" presId="urn:microsoft.com/office/officeart/2005/8/layout/hierarchy4"/>
    <dgm:cxn modelId="{25EC1ED1-78C9-485F-B1FD-EA4E300CF277}" type="presOf" srcId="{569AA9CD-86F6-403E-B6AB-D20A1AC3F2B5}" destId="{32A4907C-021A-44E7-926E-3A2EF0770013}" srcOrd="0" destOrd="0" presId="urn:microsoft.com/office/officeart/2005/8/layout/hierarchy4"/>
    <dgm:cxn modelId="{1B762D30-FC74-42FF-8C72-59E13108F70E}" type="presOf" srcId="{09E408CF-59DF-45EB-AD28-D2E25DA36D14}" destId="{A3B85369-7687-42FB-A929-DE304F6251EA}" srcOrd="0" destOrd="0" presId="urn:microsoft.com/office/officeart/2005/8/layout/hierarchy4"/>
    <dgm:cxn modelId="{A8D5710A-87E0-4E41-89E2-BCEAED1868A2}" srcId="{9D1693C0-B93C-4837-9EB8-87F0BE49AD0F}" destId="{A8AFF17C-3AF0-4042-A9F5-E4DA478268B0}" srcOrd="4" destOrd="0" parTransId="{A244B736-8ED7-4FAD-A2D7-D34DB9D61485}" sibTransId="{8E0B0EB5-9177-42A2-A092-E6ED73D54221}"/>
    <dgm:cxn modelId="{EE6E462E-E3A3-42AA-8389-803E9B451FFC}" srcId="{FA59143F-FD9C-4FE7-8E99-80A077AEB952}" destId="{569AA9CD-86F6-403E-B6AB-D20A1AC3F2B5}" srcOrd="0" destOrd="0" parTransId="{351CB3B8-E22D-443A-BDF9-32DEBBF3636A}" sibTransId="{645C5ADF-5DB1-4A08-9006-D0FBC0D6CED9}"/>
    <dgm:cxn modelId="{08005C5F-42DE-4F42-B054-6A88A5F1C8B4}" srcId="{A8AFF17C-3AF0-4042-A9F5-E4DA478268B0}" destId="{10F1A7F1-C304-412E-B245-05CAD40085A4}" srcOrd="0" destOrd="0" parTransId="{EA925CFD-A648-4ED8-A2D5-260EDF2CEAB0}" sibTransId="{AEBE5C65-ED8A-4178-8365-A7BF59C5A210}"/>
    <dgm:cxn modelId="{8A775529-9DDE-471F-AE41-04965E8501AE}" type="presParOf" srcId="{89478B1D-C3DF-461A-A825-04A29E017035}" destId="{7565C0E6-AE5C-4743-BDEB-0736DF669CD0}" srcOrd="0" destOrd="0" presId="urn:microsoft.com/office/officeart/2005/8/layout/hierarchy4"/>
    <dgm:cxn modelId="{4B3A412B-8AF6-4585-8A40-301309EB190B}" type="presParOf" srcId="{7565C0E6-AE5C-4743-BDEB-0736DF669CD0}" destId="{973BCB13-FDD0-4194-B543-A2A74A11FEA1}" srcOrd="0" destOrd="0" presId="urn:microsoft.com/office/officeart/2005/8/layout/hierarchy4"/>
    <dgm:cxn modelId="{3F1351E3-601B-4E67-A3B3-48F857E868F9}" type="presParOf" srcId="{7565C0E6-AE5C-4743-BDEB-0736DF669CD0}" destId="{F1B1A799-941A-4E92-A05B-E98F2EED7F3C}" srcOrd="1" destOrd="0" presId="urn:microsoft.com/office/officeart/2005/8/layout/hierarchy4"/>
    <dgm:cxn modelId="{4BBB6D0C-6667-41B5-819B-824247C305A5}" type="presParOf" srcId="{7565C0E6-AE5C-4743-BDEB-0736DF669CD0}" destId="{92C119B9-A0D9-47D8-8E1F-77C596C65632}" srcOrd="2" destOrd="0" presId="urn:microsoft.com/office/officeart/2005/8/layout/hierarchy4"/>
    <dgm:cxn modelId="{51225E9A-E912-40AC-910D-0E17CE9A3588}" type="presParOf" srcId="{92C119B9-A0D9-47D8-8E1F-77C596C65632}" destId="{E628FBA3-4D79-4D53-8893-A0937A821EDC}" srcOrd="0" destOrd="0" presId="urn:microsoft.com/office/officeart/2005/8/layout/hierarchy4"/>
    <dgm:cxn modelId="{DBC28667-2BE7-46F0-A2E4-84A61668D117}" type="presParOf" srcId="{E628FBA3-4D79-4D53-8893-A0937A821EDC}" destId="{385BCB7C-F67F-4527-B4AD-EA42F59CB897}" srcOrd="0" destOrd="0" presId="urn:microsoft.com/office/officeart/2005/8/layout/hierarchy4"/>
    <dgm:cxn modelId="{5D730583-0260-428D-ACE3-70EBA751E7CD}" type="presParOf" srcId="{E628FBA3-4D79-4D53-8893-A0937A821EDC}" destId="{64F2D1FA-0652-4A44-94C6-1574197E5065}" srcOrd="1" destOrd="0" presId="urn:microsoft.com/office/officeart/2005/8/layout/hierarchy4"/>
    <dgm:cxn modelId="{94ABECA3-DAA2-430E-97BA-5D30682C9FB1}" type="presParOf" srcId="{E628FBA3-4D79-4D53-8893-A0937A821EDC}" destId="{8AB2EF06-1D5B-4E2F-A735-813A321A4977}" srcOrd="2" destOrd="0" presId="urn:microsoft.com/office/officeart/2005/8/layout/hierarchy4"/>
    <dgm:cxn modelId="{096998A3-E70C-4D09-824F-7DDBC02654F3}" type="presParOf" srcId="{8AB2EF06-1D5B-4E2F-A735-813A321A4977}" destId="{C1389C2A-C08D-4955-A710-750D816A9EC9}" srcOrd="0" destOrd="0" presId="urn:microsoft.com/office/officeart/2005/8/layout/hierarchy4"/>
    <dgm:cxn modelId="{BC536BFC-6B00-4B7F-99DC-506C0396706E}" type="presParOf" srcId="{C1389C2A-C08D-4955-A710-750D816A9EC9}" destId="{84191AE1-A7E7-4FD6-8667-3B10DAB8008F}" srcOrd="0" destOrd="0" presId="urn:microsoft.com/office/officeart/2005/8/layout/hierarchy4"/>
    <dgm:cxn modelId="{9A24A080-1B35-4A7E-8172-C7E2AF6CD9CB}" type="presParOf" srcId="{C1389C2A-C08D-4955-A710-750D816A9EC9}" destId="{02792998-72F8-4C89-A06F-9BCC331BB8C3}" srcOrd="1" destOrd="0" presId="urn:microsoft.com/office/officeart/2005/8/layout/hierarchy4"/>
    <dgm:cxn modelId="{FAE61C9C-6BCF-4756-A08A-AB9F873743AD}" type="presParOf" srcId="{92C119B9-A0D9-47D8-8E1F-77C596C65632}" destId="{FED1D5C7-565E-4A28-91AF-AA2D5C020C7E}" srcOrd="1" destOrd="0" presId="urn:microsoft.com/office/officeart/2005/8/layout/hierarchy4"/>
    <dgm:cxn modelId="{70CD25A2-FC4C-4385-9807-156FCA87427E}" type="presParOf" srcId="{92C119B9-A0D9-47D8-8E1F-77C596C65632}" destId="{3DA2E474-6D6D-4B3B-8BF8-6D67FD038524}" srcOrd="2" destOrd="0" presId="urn:microsoft.com/office/officeart/2005/8/layout/hierarchy4"/>
    <dgm:cxn modelId="{D6FA693A-3FE6-476B-8E0F-46F94657E7A4}" type="presParOf" srcId="{3DA2E474-6D6D-4B3B-8BF8-6D67FD038524}" destId="{CE6495BC-A596-4ED5-A785-8AF1A33B86A5}" srcOrd="0" destOrd="0" presId="urn:microsoft.com/office/officeart/2005/8/layout/hierarchy4"/>
    <dgm:cxn modelId="{B9F555A5-390F-4B3E-9C4B-0DC3B18A78E4}" type="presParOf" srcId="{3DA2E474-6D6D-4B3B-8BF8-6D67FD038524}" destId="{07B1DDD7-741B-417D-88FD-F4FD3CB43052}" srcOrd="1" destOrd="0" presId="urn:microsoft.com/office/officeart/2005/8/layout/hierarchy4"/>
    <dgm:cxn modelId="{3F23CA48-D7B0-4EF8-9CA8-8231853D3F00}" type="presParOf" srcId="{3DA2E474-6D6D-4B3B-8BF8-6D67FD038524}" destId="{EFE33D89-C62B-46A6-8F61-84C754A56B7A}" srcOrd="2" destOrd="0" presId="urn:microsoft.com/office/officeart/2005/8/layout/hierarchy4"/>
    <dgm:cxn modelId="{24761C30-608C-45EB-A3BC-44B9B12D8084}" type="presParOf" srcId="{EFE33D89-C62B-46A6-8F61-84C754A56B7A}" destId="{CC78C002-B4C3-4529-9454-519B53B8622C}" srcOrd="0" destOrd="0" presId="urn:microsoft.com/office/officeart/2005/8/layout/hierarchy4"/>
    <dgm:cxn modelId="{F2372F65-3031-4933-83DE-749E97B5596F}" type="presParOf" srcId="{CC78C002-B4C3-4529-9454-519B53B8622C}" destId="{32A4907C-021A-44E7-926E-3A2EF0770013}" srcOrd="0" destOrd="0" presId="urn:microsoft.com/office/officeart/2005/8/layout/hierarchy4"/>
    <dgm:cxn modelId="{20060E71-CD7D-4216-B730-2F0984373DC0}" type="presParOf" srcId="{CC78C002-B4C3-4529-9454-519B53B8622C}" destId="{ABF54E47-4012-4FD2-9FC0-1B20A32B3427}" srcOrd="1" destOrd="0" presId="urn:microsoft.com/office/officeart/2005/8/layout/hierarchy4"/>
    <dgm:cxn modelId="{CF87AFC3-6279-4EFA-A9B3-84D9C65B01DD}" type="presParOf" srcId="{92C119B9-A0D9-47D8-8E1F-77C596C65632}" destId="{0CFDA5AC-1207-437E-B3B9-F537BAC0EE8F}" srcOrd="3" destOrd="0" presId="urn:microsoft.com/office/officeart/2005/8/layout/hierarchy4"/>
    <dgm:cxn modelId="{ADA992CF-5072-4B5A-9401-351C3B927C6C}" type="presParOf" srcId="{92C119B9-A0D9-47D8-8E1F-77C596C65632}" destId="{B2C6CFC2-0010-4A8F-BE56-F7AA89946350}" srcOrd="4" destOrd="0" presId="urn:microsoft.com/office/officeart/2005/8/layout/hierarchy4"/>
    <dgm:cxn modelId="{A08970FD-D96F-476A-AB06-06D550368DAB}" type="presParOf" srcId="{B2C6CFC2-0010-4A8F-BE56-F7AA89946350}" destId="{0C11FB73-7EEF-47AE-8388-4256CFDE8D3C}" srcOrd="0" destOrd="0" presId="urn:microsoft.com/office/officeart/2005/8/layout/hierarchy4"/>
    <dgm:cxn modelId="{671A577E-46A5-43FF-929E-22599200A20C}" type="presParOf" srcId="{B2C6CFC2-0010-4A8F-BE56-F7AA89946350}" destId="{D5E50584-D000-45FE-8641-0F8148039DAB}" srcOrd="1" destOrd="0" presId="urn:microsoft.com/office/officeart/2005/8/layout/hierarchy4"/>
    <dgm:cxn modelId="{35D1A893-2938-4D2B-A17E-3B2E91A22851}" type="presParOf" srcId="{B2C6CFC2-0010-4A8F-BE56-F7AA89946350}" destId="{9C52540C-1FC8-4DD3-9BAB-45C57E8E2CC7}" srcOrd="2" destOrd="0" presId="urn:microsoft.com/office/officeart/2005/8/layout/hierarchy4"/>
    <dgm:cxn modelId="{07A798AE-B50D-4281-A58A-4ADE1C7606F5}" type="presParOf" srcId="{9C52540C-1FC8-4DD3-9BAB-45C57E8E2CC7}" destId="{42872D09-7D01-4AEC-8160-9785D7D63B4D}" srcOrd="0" destOrd="0" presId="urn:microsoft.com/office/officeart/2005/8/layout/hierarchy4"/>
    <dgm:cxn modelId="{D9908935-F1EA-4CA7-86B3-C13BE05CB51F}" type="presParOf" srcId="{42872D09-7D01-4AEC-8160-9785D7D63B4D}" destId="{6EE6EC88-591E-485A-A73C-2814F78B77AF}" srcOrd="0" destOrd="0" presId="urn:microsoft.com/office/officeart/2005/8/layout/hierarchy4"/>
    <dgm:cxn modelId="{40077770-9F04-4B17-B7C4-ED9CC84DF117}" type="presParOf" srcId="{42872D09-7D01-4AEC-8160-9785D7D63B4D}" destId="{7528305D-B7E4-4696-8C33-C701E28102B2}" srcOrd="1" destOrd="0" presId="urn:microsoft.com/office/officeart/2005/8/layout/hierarchy4"/>
    <dgm:cxn modelId="{32E57A35-F2CA-49E6-835E-4B1D8D8A1B69}" type="presParOf" srcId="{92C119B9-A0D9-47D8-8E1F-77C596C65632}" destId="{60AAB0AD-8F55-4898-9E18-59B4D8B5B8C5}" srcOrd="5" destOrd="0" presId="urn:microsoft.com/office/officeart/2005/8/layout/hierarchy4"/>
    <dgm:cxn modelId="{56190066-824E-42A9-968C-F12C028EF41A}" type="presParOf" srcId="{92C119B9-A0D9-47D8-8E1F-77C596C65632}" destId="{460BEB5A-1C88-4859-9E85-1D10E9ECFAC3}" srcOrd="6" destOrd="0" presId="urn:microsoft.com/office/officeart/2005/8/layout/hierarchy4"/>
    <dgm:cxn modelId="{6087E02C-4368-4777-A4D2-49C2E21E888A}" type="presParOf" srcId="{460BEB5A-1C88-4859-9E85-1D10E9ECFAC3}" destId="{A3B85369-7687-42FB-A929-DE304F6251EA}" srcOrd="0" destOrd="0" presId="urn:microsoft.com/office/officeart/2005/8/layout/hierarchy4"/>
    <dgm:cxn modelId="{82E66A43-BA16-4324-AB7D-A81F87516D03}" type="presParOf" srcId="{460BEB5A-1C88-4859-9E85-1D10E9ECFAC3}" destId="{9345A6D9-B972-4C69-8DC5-DF0915FAC609}" srcOrd="1" destOrd="0" presId="urn:microsoft.com/office/officeart/2005/8/layout/hierarchy4"/>
    <dgm:cxn modelId="{A78F314C-EFAA-41A3-AD80-EAB5BD34FD9A}" type="presParOf" srcId="{460BEB5A-1C88-4859-9E85-1D10E9ECFAC3}" destId="{52C1094D-4510-4134-B126-7A6B132AEC9F}" srcOrd="2" destOrd="0" presId="urn:microsoft.com/office/officeart/2005/8/layout/hierarchy4"/>
    <dgm:cxn modelId="{FFB39580-864A-449D-AA20-6291D3C83921}" type="presParOf" srcId="{52C1094D-4510-4134-B126-7A6B132AEC9F}" destId="{F85953DC-69E0-48E2-B710-5FBF579CF493}" srcOrd="0" destOrd="0" presId="urn:microsoft.com/office/officeart/2005/8/layout/hierarchy4"/>
    <dgm:cxn modelId="{2114D8B6-47A7-4FE0-A7EB-BE763DB8BDE4}" type="presParOf" srcId="{F85953DC-69E0-48E2-B710-5FBF579CF493}" destId="{FB63E436-2515-4F98-BBE5-13DB2A27B36F}" srcOrd="0" destOrd="0" presId="urn:microsoft.com/office/officeart/2005/8/layout/hierarchy4"/>
    <dgm:cxn modelId="{DFA56A72-BE41-4812-87AE-C3CCB376C2FB}" type="presParOf" srcId="{F85953DC-69E0-48E2-B710-5FBF579CF493}" destId="{0431F24B-3A98-4092-96DE-ED38B6044AF6}" srcOrd="1" destOrd="0" presId="urn:microsoft.com/office/officeart/2005/8/layout/hierarchy4"/>
    <dgm:cxn modelId="{F1A460B2-B4DA-41E1-A4A6-84990B37989C}" type="presParOf" srcId="{92C119B9-A0D9-47D8-8E1F-77C596C65632}" destId="{26B44C9B-4212-484D-BB83-AAA714C666EA}" srcOrd="7" destOrd="0" presId="urn:microsoft.com/office/officeart/2005/8/layout/hierarchy4"/>
    <dgm:cxn modelId="{0B282E5D-6FE4-442B-BD76-9D4DDE12D08F}" type="presParOf" srcId="{92C119B9-A0D9-47D8-8E1F-77C596C65632}" destId="{10132311-32D8-4AFF-8277-F28E1B93B9D8}" srcOrd="8" destOrd="0" presId="urn:microsoft.com/office/officeart/2005/8/layout/hierarchy4"/>
    <dgm:cxn modelId="{206A4E83-6BC5-4E44-B02D-770D5DB4C04C}" type="presParOf" srcId="{10132311-32D8-4AFF-8277-F28E1B93B9D8}" destId="{2EA4388E-A05C-419C-8A9B-2F417A93E8F3}" srcOrd="0" destOrd="0" presId="urn:microsoft.com/office/officeart/2005/8/layout/hierarchy4"/>
    <dgm:cxn modelId="{28D848A7-0FF5-4EF3-97DE-7EA7ED1EB391}" type="presParOf" srcId="{10132311-32D8-4AFF-8277-F28E1B93B9D8}" destId="{6987F412-61D7-444F-8F51-7A945DD790B1}" srcOrd="1" destOrd="0" presId="urn:microsoft.com/office/officeart/2005/8/layout/hierarchy4"/>
    <dgm:cxn modelId="{1B65A5AF-AA11-452B-8AC5-C6919FC6B87B}" type="presParOf" srcId="{10132311-32D8-4AFF-8277-F28E1B93B9D8}" destId="{3A9222BE-B47D-4CAF-9205-798533253937}" srcOrd="2" destOrd="0" presId="urn:microsoft.com/office/officeart/2005/8/layout/hierarchy4"/>
    <dgm:cxn modelId="{B912F38F-5B18-4B6F-9824-521DACFE57F5}" type="presParOf" srcId="{3A9222BE-B47D-4CAF-9205-798533253937}" destId="{0BD3ADDF-B56A-4029-8035-2C25CDF6769A}" srcOrd="0" destOrd="0" presId="urn:microsoft.com/office/officeart/2005/8/layout/hierarchy4"/>
    <dgm:cxn modelId="{25C05945-11BD-4C9C-A74F-D30BDBCA377B}" type="presParOf" srcId="{0BD3ADDF-B56A-4029-8035-2C25CDF6769A}" destId="{FC0BC138-1846-40EC-83C7-744210400356}" srcOrd="0" destOrd="0" presId="urn:microsoft.com/office/officeart/2005/8/layout/hierarchy4"/>
    <dgm:cxn modelId="{FF29D0BD-4CD3-4E8B-9E1B-4FFC6DEFE0C9}" type="presParOf" srcId="{0BD3ADDF-B56A-4029-8035-2C25CDF6769A}" destId="{665F3491-0BE3-4920-A9F7-B3A942154A08}" srcOrd="1" destOrd="0" presId="urn:microsoft.com/office/officeart/2005/8/layout/hierarchy4"/>
    <dgm:cxn modelId="{06E0D8A6-634A-4D8A-8E92-93D7BE104289}" type="presParOf" srcId="{92C119B9-A0D9-47D8-8E1F-77C596C65632}" destId="{3D07C922-F730-49A4-8D5A-9F803F0B3D3D}" srcOrd="9" destOrd="0" presId="urn:microsoft.com/office/officeart/2005/8/layout/hierarchy4"/>
    <dgm:cxn modelId="{B1DF0F02-5779-4CDA-A0FC-321C635DC025}" type="presParOf" srcId="{92C119B9-A0D9-47D8-8E1F-77C596C65632}" destId="{6C0BEDAF-AE01-471D-8E88-236A984B1592}" srcOrd="10" destOrd="0" presId="urn:microsoft.com/office/officeart/2005/8/layout/hierarchy4"/>
    <dgm:cxn modelId="{94298447-CBB6-4A35-B5AC-9D30D7DE22C9}" type="presParOf" srcId="{6C0BEDAF-AE01-471D-8E88-236A984B1592}" destId="{32251243-BFAF-4E19-A8D1-014D0935C38D}" srcOrd="0" destOrd="0" presId="urn:microsoft.com/office/officeart/2005/8/layout/hierarchy4"/>
    <dgm:cxn modelId="{610A0F72-1B9F-49C4-88E3-7CA1526C63D1}" type="presParOf" srcId="{6C0BEDAF-AE01-471D-8E88-236A984B1592}" destId="{836F9AAE-0D72-4B7F-A44D-A367A04C3242}" srcOrd="1" destOrd="0" presId="urn:microsoft.com/office/officeart/2005/8/layout/hierarchy4"/>
    <dgm:cxn modelId="{B62A41B9-539C-42A5-9FBF-AC1D975D2BCC}" type="presParOf" srcId="{6C0BEDAF-AE01-471D-8E88-236A984B1592}" destId="{4EB018EE-C4D3-4F49-8EF7-126128FF4F86}" srcOrd="2" destOrd="0" presId="urn:microsoft.com/office/officeart/2005/8/layout/hierarchy4"/>
    <dgm:cxn modelId="{54180CFD-4A31-45FD-B208-02A31CBAB21E}" type="presParOf" srcId="{4EB018EE-C4D3-4F49-8EF7-126128FF4F86}" destId="{3DD02457-EA6F-42A1-8247-8DAE93F43404}" srcOrd="0" destOrd="0" presId="urn:microsoft.com/office/officeart/2005/8/layout/hierarchy4"/>
    <dgm:cxn modelId="{1CF11DAB-D531-4ACA-9613-0E471446C0F1}" type="presParOf" srcId="{3DD02457-EA6F-42A1-8247-8DAE93F43404}" destId="{EAEE9C53-536A-4622-BA0D-92E0B640E271}" srcOrd="0" destOrd="0" presId="urn:microsoft.com/office/officeart/2005/8/layout/hierarchy4"/>
    <dgm:cxn modelId="{72627A7B-5B52-4CE5-B16F-963BDC8C82CB}" type="presParOf" srcId="{3DD02457-EA6F-42A1-8247-8DAE93F43404}" destId="{4BAFC19D-23F6-4328-8F5C-ADE7E2121D8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B65019-17B7-49FB-A58F-232B24D1FF7A}" type="doc">
      <dgm:prSet loTypeId="urn:microsoft.com/office/officeart/2005/8/layout/bProcess4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429E6485-3C0E-4111-AF6E-59B87B61F6F6}">
      <dgm:prSet phldrT="[Texto]" custT="1"/>
      <dgm:spPr/>
      <dgm:t>
        <a:bodyPr/>
        <a:lstStyle/>
        <a:p>
          <a:r>
            <a:rPr lang="pt-BR" sz="1600" b="1" dirty="0" smtClean="0"/>
            <a:t>DEMANDA</a:t>
          </a:r>
        </a:p>
        <a:p>
          <a:r>
            <a:rPr lang="pt-BR" sz="1000" dirty="0" smtClean="0"/>
            <a:t>(elencada pelo servidor para atender os fins da instituição)</a:t>
          </a:r>
          <a:endParaRPr lang="pt-BR" sz="1000" dirty="0"/>
        </a:p>
      </dgm:t>
    </dgm:pt>
    <dgm:pt modelId="{22CC5405-55D0-40EB-BC7B-2198052C6CDB}" type="parTrans" cxnId="{E9971707-C5FF-47F8-9241-8EFF37D422AB}">
      <dgm:prSet/>
      <dgm:spPr/>
      <dgm:t>
        <a:bodyPr/>
        <a:lstStyle/>
        <a:p>
          <a:endParaRPr lang="pt-BR"/>
        </a:p>
      </dgm:t>
    </dgm:pt>
    <dgm:pt modelId="{05D78BDD-2B90-4BC7-ADD5-E3A700A14BE5}" type="sibTrans" cxnId="{E9971707-C5FF-47F8-9241-8EFF37D422AB}">
      <dgm:prSet/>
      <dgm:spPr/>
      <dgm:t>
        <a:bodyPr/>
        <a:lstStyle/>
        <a:p>
          <a:endParaRPr lang="pt-BR"/>
        </a:p>
      </dgm:t>
    </dgm:pt>
    <dgm:pt modelId="{BFC13091-CAF8-4FAE-8810-FDE594B9F524}">
      <dgm:prSet phldrT="[Texto]" custT="1"/>
      <dgm:spPr/>
      <dgm:t>
        <a:bodyPr/>
        <a:lstStyle/>
        <a:p>
          <a:r>
            <a:rPr lang="pt-BR" sz="1700" b="1" dirty="0" smtClean="0"/>
            <a:t>PEDIDO DE COMPRA</a:t>
          </a:r>
        </a:p>
        <a:p>
          <a:r>
            <a:rPr lang="pt-BR" sz="1000" dirty="0" smtClean="0"/>
            <a:t>(pedido, justificativa, pesquisa de mercado, TR)</a:t>
          </a:r>
          <a:endParaRPr lang="pt-BR" sz="1000" dirty="0"/>
        </a:p>
      </dgm:t>
    </dgm:pt>
    <dgm:pt modelId="{2751AD96-1206-49DC-9ECB-2619399E83EC}" type="parTrans" cxnId="{3CD36E83-E566-42CF-84F3-B5036E17508E}">
      <dgm:prSet/>
      <dgm:spPr/>
      <dgm:t>
        <a:bodyPr/>
        <a:lstStyle/>
        <a:p>
          <a:endParaRPr lang="pt-BR"/>
        </a:p>
      </dgm:t>
    </dgm:pt>
    <dgm:pt modelId="{A0150975-0B52-4E1A-945F-95F9EFE417ED}" type="sibTrans" cxnId="{3CD36E83-E566-42CF-84F3-B5036E17508E}">
      <dgm:prSet/>
      <dgm:spPr/>
      <dgm:t>
        <a:bodyPr/>
        <a:lstStyle/>
        <a:p>
          <a:endParaRPr lang="pt-BR"/>
        </a:p>
      </dgm:t>
    </dgm:pt>
    <dgm:pt modelId="{392D367C-3435-4EA9-9AFC-3884FED149C3}">
      <dgm:prSet phldrT="[Texto]"/>
      <dgm:spPr/>
      <dgm:t>
        <a:bodyPr/>
        <a:lstStyle/>
        <a:p>
          <a:r>
            <a:rPr lang="pt-BR" dirty="0" smtClean="0"/>
            <a:t>CONFERENCIAS  NO CAMPUS, assinaturas, tramitação via GURI</a:t>
          </a:r>
        </a:p>
        <a:p>
          <a:r>
            <a:rPr lang="pt-BR" dirty="0" smtClean="0"/>
            <a:t>(em SRP não necessita ND)</a:t>
          </a:r>
          <a:endParaRPr lang="pt-BR" dirty="0"/>
        </a:p>
      </dgm:t>
    </dgm:pt>
    <dgm:pt modelId="{B7CF07A9-AA86-4D8F-8F7F-48DAB04C9549}" type="parTrans" cxnId="{F027D536-E0AF-4D97-9F8A-5828F9BCDA73}">
      <dgm:prSet/>
      <dgm:spPr/>
      <dgm:t>
        <a:bodyPr/>
        <a:lstStyle/>
        <a:p>
          <a:endParaRPr lang="pt-BR"/>
        </a:p>
      </dgm:t>
    </dgm:pt>
    <dgm:pt modelId="{E6537E7A-A182-4560-8C4F-406EDAB111C2}" type="sibTrans" cxnId="{F027D536-E0AF-4D97-9F8A-5828F9BCDA73}">
      <dgm:prSet/>
      <dgm:spPr/>
      <dgm:t>
        <a:bodyPr/>
        <a:lstStyle/>
        <a:p>
          <a:endParaRPr lang="pt-BR"/>
        </a:p>
      </dgm:t>
    </dgm:pt>
    <dgm:pt modelId="{B850BE1E-3E44-45F8-991D-B19BD29F5C69}">
      <dgm:prSet phldrT="[Texto]"/>
      <dgm:spPr/>
      <dgm:t>
        <a:bodyPr/>
        <a:lstStyle/>
        <a:p>
          <a:r>
            <a:rPr lang="pt-BR" b="1" dirty="0" smtClean="0"/>
            <a:t>PROAD – CMP</a:t>
          </a:r>
        </a:p>
        <a:p>
          <a:r>
            <a:rPr lang="pt-BR" b="0" i="0" dirty="0" smtClean="0"/>
            <a:t>Coordenadoria de Material e Patrimônio </a:t>
          </a:r>
          <a:endParaRPr lang="pt-BR" b="0" dirty="0" smtClean="0"/>
        </a:p>
        <a:p>
          <a:r>
            <a:rPr lang="pt-BR" dirty="0" smtClean="0"/>
            <a:t>(conferencias</a:t>
          </a:r>
          <a:r>
            <a:rPr lang="pt-BR" dirty="0" smtClean="0">
              <a:sym typeface="Wingdings" pitchFamily="2" charset="2"/>
            </a:rPr>
            <a:t>)</a:t>
          </a:r>
          <a:endParaRPr lang="pt-BR" dirty="0"/>
        </a:p>
      </dgm:t>
    </dgm:pt>
    <dgm:pt modelId="{AA2F51B5-CD51-4776-857B-F0839038F4E8}" type="parTrans" cxnId="{CD038341-3157-4F0D-B124-C14D4843B4FA}">
      <dgm:prSet/>
      <dgm:spPr/>
      <dgm:t>
        <a:bodyPr/>
        <a:lstStyle/>
        <a:p>
          <a:endParaRPr lang="pt-BR"/>
        </a:p>
      </dgm:t>
    </dgm:pt>
    <dgm:pt modelId="{3FB45363-8597-4A60-B6FB-B0D3C150E3B0}" type="sibTrans" cxnId="{CD038341-3157-4F0D-B124-C14D4843B4FA}">
      <dgm:prSet/>
      <dgm:spPr/>
      <dgm:t>
        <a:bodyPr/>
        <a:lstStyle/>
        <a:p>
          <a:endParaRPr lang="pt-BR"/>
        </a:p>
      </dgm:t>
    </dgm:pt>
    <dgm:pt modelId="{FE93DC88-AAB8-4BA0-94DF-00B86F3EBBCF}">
      <dgm:prSet phldrT="[Texto]" custT="1"/>
      <dgm:spPr/>
      <dgm:t>
        <a:bodyPr/>
        <a:lstStyle/>
        <a:p>
          <a:endParaRPr lang="pt-BR" sz="1400" b="1" dirty="0" smtClean="0"/>
        </a:p>
        <a:p>
          <a:r>
            <a:rPr lang="pt-BR" sz="1400" b="1" dirty="0" smtClean="0"/>
            <a:t>ABERTURA DE PROCESSO </a:t>
          </a:r>
          <a:r>
            <a:rPr lang="pt-BR" sz="1400" dirty="0" smtClean="0"/>
            <a:t>(protocolo)</a:t>
          </a:r>
        </a:p>
        <a:p>
          <a:r>
            <a:rPr lang="pt-BR" sz="1000" dirty="0" smtClean="0"/>
            <a:t>*ver calendário de compras</a:t>
          </a:r>
          <a:endParaRPr lang="pt-BR" sz="1400" dirty="0" smtClean="0"/>
        </a:p>
        <a:p>
          <a:endParaRPr lang="pt-BR" sz="1400" dirty="0"/>
        </a:p>
      </dgm:t>
    </dgm:pt>
    <dgm:pt modelId="{F2B93ED3-4256-461B-A143-537ED4B4D58E}" type="parTrans" cxnId="{D02716FB-692F-40F8-9DE0-6F5E29DBA433}">
      <dgm:prSet/>
      <dgm:spPr/>
      <dgm:t>
        <a:bodyPr/>
        <a:lstStyle/>
        <a:p>
          <a:endParaRPr lang="pt-BR"/>
        </a:p>
      </dgm:t>
    </dgm:pt>
    <dgm:pt modelId="{9B5C9C52-5C16-4656-B956-FBE372BC6A4E}" type="sibTrans" cxnId="{D02716FB-692F-40F8-9DE0-6F5E29DBA433}">
      <dgm:prSet/>
      <dgm:spPr/>
      <dgm:t>
        <a:bodyPr/>
        <a:lstStyle/>
        <a:p>
          <a:endParaRPr lang="pt-BR"/>
        </a:p>
      </dgm:t>
    </dgm:pt>
    <dgm:pt modelId="{DE5E71E0-3772-492F-8986-657B54ED5FD0}">
      <dgm:prSet phldrT="[Texto]" custT="1"/>
      <dgm:spPr/>
      <dgm:t>
        <a:bodyPr/>
        <a:lstStyle/>
        <a:p>
          <a:r>
            <a:rPr lang="pt-BR" sz="1100" b="1" dirty="0" smtClean="0"/>
            <a:t> </a:t>
          </a:r>
          <a:r>
            <a:rPr lang="pt-BR" sz="1200" dirty="0" smtClean="0"/>
            <a:t>ANÁLISE DE ORDENADOR DE DESPESA </a:t>
          </a:r>
          <a:r>
            <a:rPr lang="pt-BR" sz="1200" dirty="0" smtClean="0">
              <a:sym typeface="Wingdings" pitchFamily="2" charset="2"/>
            </a:rPr>
            <a:t> PREGÃO ELETRÔNICO (PE)</a:t>
          </a:r>
          <a:endParaRPr lang="pt-BR" dirty="0"/>
        </a:p>
      </dgm:t>
    </dgm:pt>
    <dgm:pt modelId="{3067FAEF-55BD-4C83-A6C5-A7A33CCEDE69}" type="parTrans" cxnId="{3BB115FE-C78E-4317-8F6D-7E34430F4B79}">
      <dgm:prSet/>
      <dgm:spPr/>
      <dgm:t>
        <a:bodyPr/>
        <a:lstStyle/>
        <a:p>
          <a:endParaRPr lang="pt-BR"/>
        </a:p>
      </dgm:t>
    </dgm:pt>
    <dgm:pt modelId="{79F62F38-1A3A-4996-A36A-5F311572B01D}" type="sibTrans" cxnId="{3BB115FE-C78E-4317-8F6D-7E34430F4B79}">
      <dgm:prSet/>
      <dgm:spPr/>
      <dgm:t>
        <a:bodyPr/>
        <a:lstStyle/>
        <a:p>
          <a:endParaRPr lang="pt-BR"/>
        </a:p>
      </dgm:t>
    </dgm:pt>
    <dgm:pt modelId="{529D0F40-5DBD-43E3-9FBC-40220E6DECE5}">
      <dgm:prSet phldrT="[Texto]"/>
      <dgm:spPr/>
      <dgm:t>
        <a:bodyPr/>
        <a:lstStyle/>
        <a:p>
          <a:r>
            <a:rPr lang="pt-BR" dirty="0" smtClean="0"/>
            <a:t>HOMOLOGAÇÃO DO PE </a:t>
          </a:r>
          <a:r>
            <a:rPr lang="pt-BR" dirty="0" smtClean="0">
              <a:sym typeface="Wingdings" pitchFamily="2" charset="2"/>
            </a:rPr>
            <a:t> </a:t>
          </a:r>
          <a:r>
            <a:rPr lang="pt-BR" b="1" dirty="0" smtClean="0">
              <a:sym typeface="Wingdings" pitchFamily="2" charset="2"/>
            </a:rPr>
            <a:t>ATA DE REGISTRO DE PREÇO</a:t>
          </a:r>
          <a:r>
            <a:rPr lang="pt-BR" b="1" dirty="0" smtClean="0"/>
            <a:t> </a:t>
          </a:r>
          <a:endParaRPr lang="pt-BR" b="1" dirty="0"/>
        </a:p>
      </dgm:t>
    </dgm:pt>
    <dgm:pt modelId="{7021B46E-F5FC-4F11-92B6-F65705781003}" type="parTrans" cxnId="{CC879636-FC1F-46A7-8267-E5AE804B6CF1}">
      <dgm:prSet/>
      <dgm:spPr/>
      <dgm:t>
        <a:bodyPr/>
        <a:lstStyle/>
        <a:p>
          <a:endParaRPr lang="pt-BR"/>
        </a:p>
      </dgm:t>
    </dgm:pt>
    <dgm:pt modelId="{9B040E58-D3EB-495A-872D-E8D1F71C7BE9}" type="sibTrans" cxnId="{CC879636-FC1F-46A7-8267-E5AE804B6CF1}">
      <dgm:prSet/>
      <dgm:spPr/>
      <dgm:t>
        <a:bodyPr/>
        <a:lstStyle/>
        <a:p>
          <a:endParaRPr lang="pt-BR"/>
        </a:p>
      </dgm:t>
    </dgm:pt>
    <dgm:pt modelId="{841CD6ED-E84B-4579-BB6C-5546B267CE22}">
      <dgm:prSet phldrT="[Texto]"/>
      <dgm:spPr/>
      <dgm:t>
        <a:bodyPr/>
        <a:lstStyle/>
        <a:p>
          <a:r>
            <a:rPr lang="pt-BR" dirty="0" smtClean="0"/>
            <a:t>A  ata de Registro de Preço tem validade por um ano</a:t>
          </a:r>
          <a:r>
            <a:rPr lang="pt-BR" dirty="0" smtClean="0">
              <a:solidFill>
                <a:srgbClr val="FF0000"/>
              </a:solidFill>
            </a:rPr>
            <a:t>. Não há comprometimento de recursos.</a:t>
          </a:r>
          <a:endParaRPr lang="pt-BR" dirty="0">
            <a:solidFill>
              <a:srgbClr val="FF0000"/>
            </a:solidFill>
          </a:endParaRPr>
        </a:p>
      </dgm:t>
    </dgm:pt>
    <dgm:pt modelId="{E08AA147-B38A-40E8-8676-E6D1300D5065}" type="parTrans" cxnId="{25547DCC-A783-4592-80CB-A16263371CC7}">
      <dgm:prSet/>
      <dgm:spPr/>
      <dgm:t>
        <a:bodyPr/>
        <a:lstStyle/>
        <a:p>
          <a:endParaRPr lang="pt-BR"/>
        </a:p>
      </dgm:t>
    </dgm:pt>
    <dgm:pt modelId="{8B8B185C-2EB6-4ED5-A48B-60C300BD6A1C}" type="sibTrans" cxnId="{25547DCC-A783-4592-80CB-A16263371CC7}">
      <dgm:prSet/>
      <dgm:spPr/>
      <dgm:t>
        <a:bodyPr/>
        <a:lstStyle/>
        <a:p>
          <a:endParaRPr lang="pt-BR"/>
        </a:p>
      </dgm:t>
    </dgm:pt>
    <dgm:pt modelId="{3AC2881C-91B3-4165-8578-D4C4087CEE94}">
      <dgm:prSet phldrT="[Texto]"/>
      <dgm:spPr/>
      <dgm:t>
        <a:bodyPr/>
        <a:lstStyle/>
        <a:p>
          <a:r>
            <a:rPr lang="pt-BR" b="1" dirty="0" smtClean="0"/>
            <a:t>SOLICITAÇÃO DE EMPENHO </a:t>
          </a:r>
          <a:r>
            <a:rPr lang="pt-BR" dirty="0" smtClean="0"/>
            <a:t>DE ITENS DA ATA DE REGISTRO DE PREÇO #</a:t>
          </a:r>
        </a:p>
        <a:p>
          <a:r>
            <a:rPr lang="pt-BR" dirty="0" smtClean="0"/>
            <a:t>(necessidade de ND)</a:t>
          </a:r>
          <a:endParaRPr lang="pt-BR" dirty="0"/>
        </a:p>
      </dgm:t>
    </dgm:pt>
    <dgm:pt modelId="{0820895E-2557-4F57-AA7B-D290D7CFD4F4}" type="parTrans" cxnId="{3FC3A74D-8FB9-441A-B03F-452C2791FC5F}">
      <dgm:prSet/>
      <dgm:spPr/>
      <dgm:t>
        <a:bodyPr/>
        <a:lstStyle/>
        <a:p>
          <a:endParaRPr lang="pt-BR"/>
        </a:p>
      </dgm:t>
    </dgm:pt>
    <dgm:pt modelId="{0014E0E8-BC81-4CD5-B6D5-F38CE66B9D9C}" type="sibTrans" cxnId="{3FC3A74D-8FB9-441A-B03F-452C2791FC5F}">
      <dgm:prSet/>
      <dgm:spPr/>
      <dgm:t>
        <a:bodyPr/>
        <a:lstStyle/>
        <a:p>
          <a:endParaRPr lang="pt-BR"/>
        </a:p>
      </dgm:t>
    </dgm:pt>
    <dgm:pt modelId="{EE9748E3-5930-420C-A735-68E80E4B5302}">
      <dgm:prSet/>
      <dgm:spPr/>
      <dgm:t>
        <a:bodyPr/>
        <a:lstStyle/>
        <a:p>
          <a:r>
            <a:rPr lang="pt-BR" dirty="0" smtClean="0"/>
            <a:t>Recebimento da nota de  EMPENHO no Campus e envio aos fornecedores</a:t>
          </a:r>
          <a:endParaRPr lang="pt-BR" dirty="0"/>
        </a:p>
      </dgm:t>
    </dgm:pt>
    <dgm:pt modelId="{3202C26D-0B7C-4D1C-96B7-F74802B04A48}" type="parTrans" cxnId="{0618E60A-4283-4FE8-97A6-DA3F2E870714}">
      <dgm:prSet/>
      <dgm:spPr/>
      <dgm:t>
        <a:bodyPr/>
        <a:lstStyle/>
        <a:p>
          <a:endParaRPr lang="pt-BR"/>
        </a:p>
      </dgm:t>
    </dgm:pt>
    <dgm:pt modelId="{76F1E774-B05B-4B24-9CC4-8478924B1BFF}" type="sibTrans" cxnId="{0618E60A-4283-4FE8-97A6-DA3F2E870714}">
      <dgm:prSet/>
      <dgm:spPr/>
      <dgm:t>
        <a:bodyPr/>
        <a:lstStyle/>
        <a:p>
          <a:endParaRPr lang="pt-BR"/>
        </a:p>
      </dgm:t>
    </dgm:pt>
    <dgm:pt modelId="{7D6F6E15-2DC8-4A0D-83DC-2DBD5B3DC921}">
      <dgm:prSet/>
      <dgm:spPr/>
      <dgm:t>
        <a:bodyPr/>
        <a:lstStyle/>
        <a:p>
          <a:r>
            <a:rPr lang="pt-BR" dirty="0" smtClean="0"/>
            <a:t>O prazo de entrega pelo fornecedor começa a partir da data do recebimento do empenho (AR ou e-mail)</a:t>
          </a:r>
          <a:endParaRPr lang="pt-BR" dirty="0"/>
        </a:p>
      </dgm:t>
    </dgm:pt>
    <dgm:pt modelId="{DAF7CDE5-A07A-4E32-8109-BABF810F58BE}" type="parTrans" cxnId="{14C46F71-65C5-4A91-BA35-B5B1BF61ADF7}">
      <dgm:prSet/>
      <dgm:spPr/>
      <dgm:t>
        <a:bodyPr/>
        <a:lstStyle/>
        <a:p>
          <a:endParaRPr lang="pt-BR"/>
        </a:p>
      </dgm:t>
    </dgm:pt>
    <dgm:pt modelId="{B3287C75-FABF-4E47-9CD8-06E5A28D11B9}" type="sibTrans" cxnId="{14C46F71-65C5-4A91-BA35-B5B1BF61ADF7}">
      <dgm:prSet/>
      <dgm:spPr/>
      <dgm:t>
        <a:bodyPr/>
        <a:lstStyle/>
        <a:p>
          <a:endParaRPr lang="pt-BR"/>
        </a:p>
      </dgm:t>
    </dgm:pt>
    <dgm:pt modelId="{DF376ADB-7ABC-4631-817B-40230A8ACE84}">
      <dgm:prSet/>
      <dgm:spPr/>
      <dgm:t>
        <a:bodyPr/>
        <a:lstStyle/>
        <a:p>
          <a:r>
            <a:rPr lang="pt-BR" dirty="0" smtClean="0"/>
            <a:t>ENTREGA DO MATERIAL no Campus, conferencia, envio para pagamento </a:t>
          </a:r>
          <a:endParaRPr lang="pt-BR" dirty="0"/>
        </a:p>
      </dgm:t>
    </dgm:pt>
    <dgm:pt modelId="{E1FC4E45-258B-4667-9587-7DCDB2503817}" type="parTrans" cxnId="{7F831900-0349-48AE-9910-1C216C044268}">
      <dgm:prSet/>
      <dgm:spPr/>
      <dgm:t>
        <a:bodyPr/>
        <a:lstStyle/>
        <a:p>
          <a:endParaRPr lang="pt-BR"/>
        </a:p>
      </dgm:t>
    </dgm:pt>
    <dgm:pt modelId="{04F71CAC-31DE-436E-BF69-98F047521D6C}" type="sibTrans" cxnId="{7F831900-0349-48AE-9910-1C216C044268}">
      <dgm:prSet/>
      <dgm:spPr/>
      <dgm:t>
        <a:bodyPr/>
        <a:lstStyle/>
        <a:p>
          <a:endParaRPr lang="pt-BR"/>
        </a:p>
      </dgm:t>
    </dgm:pt>
    <dgm:pt modelId="{832B5C55-6CDF-433A-8BAD-0A56C07AB939}" type="pres">
      <dgm:prSet presAssocID="{FEB65019-17B7-49FB-A58F-232B24D1FF7A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279D8E6D-C95C-4B04-922F-4E97DFCE2C9F}" type="pres">
      <dgm:prSet presAssocID="{429E6485-3C0E-4111-AF6E-59B87B61F6F6}" presName="compNode" presStyleCnt="0"/>
      <dgm:spPr/>
      <dgm:t>
        <a:bodyPr/>
        <a:lstStyle/>
        <a:p>
          <a:endParaRPr lang="pt-BR"/>
        </a:p>
      </dgm:t>
    </dgm:pt>
    <dgm:pt modelId="{A7B1DD81-4C37-41F0-91EA-34A026D0B60A}" type="pres">
      <dgm:prSet presAssocID="{429E6485-3C0E-4111-AF6E-59B87B61F6F6}" presName="dummyConnPt" presStyleCnt="0"/>
      <dgm:spPr/>
      <dgm:t>
        <a:bodyPr/>
        <a:lstStyle/>
        <a:p>
          <a:endParaRPr lang="pt-BR"/>
        </a:p>
      </dgm:t>
    </dgm:pt>
    <dgm:pt modelId="{E650C2B5-8859-441B-9390-2EBD0667DEE0}" type="pres">
      <dgm:prSet presAssocID="{429E6485-3C0E-4111-AF6E-59B87B61F6F6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09EA168-1E4E-4CA8-99F8-68BA102142AE}" type="pres">
      <dgm:prSet presAssocID="{05D78BDD-2B90-4BC7-ADD5-E3A700A14BE5}" presName="sibTrans" presStyleLbl="bgSibTrans2D1" presStyleIdx="0" presStyleCnt="11"/>
      <dgm:spPr/>
      <dgm:t>
        <a:bodyPr/>
        <a:lstStyle/>
        <a:p>
          <a:endParaRPr lang="pt-BR"/>
        </a:p>
      </dgm:t>
    </dgm:pt>
    <dgm:pt modelId="{842171A0-A74F-4913-980A-B164DDABCC2A}" type="pres">
      <dgm:prSet presAssocID="{BFC13091-CAF8-4FAE-8810-FDE594B9F524}" presName="compNode" presStyleCnt="0"/>
      <dgm:spPr/>
      <dgm:t>
        <a:bodyPr/>
        <a:lstStyle/>
        <a:p>
          <a:endParaRPr lang="pt-BR"/>
        </a:p>
      </dgm:t>
    </dgm:pt>
    <dgm:pt modelId="{C0CE3EB1-9F2D-4AB7-9789-21BA63106D63}" type="pres">
      <dgm:prSet presAssocID="{BFC13091-CAF8-4FAE-8810-FDE594B9F524}" presName="dummyConnPt" presStyleCnt="0"/>
      <dgm:spPr/>
      <dgm:t>
        <a:bodyPr/>
        <a:lstStyle/>
        <a:p>
          <a:endParaRPr lang="pt-BR"/>
        </a:p>
      </dgm:t>
    </dgm:pt>
    <dgm:pt modelId="{F0457DE1-1D4C-4483-AE7F-C34216349094}" type="pres">
      <dgm:prSet presAssocID="{BFC13091-CAF8-4FAE-8810-FDE594B9F524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E6D5449-5005-418E-BED4-450A3B21558D}" type="pres">
      <dgm:prSet presAssocID="{A0150975-0B52-4E1A-945F-95F9EFE417ED}" presName="sibTrans" presStyleLbl="bgSibTrans2D1" presStyleIdx="1" presStyleCnt="11"/>
      <dgm:spPr/>
      <dgm:t>
        <a:bodyPr/>
        <a:lstStyle/>
        <a:p>
          <a:endParaRPr lang="pt-BR"/>
        </a:p>
      </dgm:t>
    </dgm:pt>
    <dgm:pt modelId="{88F1A872-D631-4E96-88B3-DFAFD96653C7}" type="pres">
      <dgm:prSet presAssocID="{392D367C-3435-4EA9-9AFC-3884FED149C3}" presName="compNode" presStyleCnt="0"/>
      <dgm:spPr/>
      <dgm:t>
        <a:bodyPr/>
        <a:lstStyle/>
        <a:p>
          <a:endParaRPr lang="pt-BR"/>
        </a:p>
      </dgm:t>
    </dgm:pt>
    <dgm:pt modelId="{D2D22093-F1EE-4867-A846-A432C7E46684}" type="pres">
      <dgm:prSet presAssocID="{392D367C-3435-4EA9-9AFC-3884FED149C3}" presName="dummyConnPt" presStyleCnt="0"/>
      <dgm:spPr/>
      <dgm:t>
        <a:bodyPr/>
        <a:lstStyle/>
        <a:p>
          <a:endParaRPr lang="pt-BR"/>
        </a:p>
      </dgm:t>
    </dgm:pt>
    <dgm:pt modelId="{322463EF-5468-4B2F-8B41-423E418D61B0}" type="pres">
      <dgm:prSet presAssocID="{392D367C-3435-4EA9-9AFC-3884FED149C3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0CC81CC-4F1D-4BF2-A841-D5B3942E5694}" type="pres">
      <dgm:prSet presAssocID="{E6537E7A-A182-4560-8C4F-406EDAB111C2}" presName="sibTrans" presStyleLbl="bgSibTrans2D1" presStyleIdx="2" presStyleCnt="11"/>
      <dgm:spPr/>
      <dgm:t>
        <a:bodyPr/>
        <a:lstStyle/>
        <a:p>
          <a:endParaRPr lang="pt-BR"/>
        </a:p>
      </dgm:t>
    </dgm:pt>
    <dgm:pt modelId="{F1065291-040E-4254-A2CD-78FCCD1D6FDF}" type="pres">
      <dgm:prSet presAssocID="{B850BE1E-3E44-45F8-991D-B19BD29F5C69}" presName="compNode" presStyleCnt="0"/>
      <dgm:spPr/>
      <dgm:t>
        <a:bodyPr/>
        <a:lstStyle/>
        <a:p>
          <a:endParaRPr lang="pt-BR"/>
        </a:p>
      </dgm:t>
    </dgm:pt>
    <dgm:pt modelId="{F56F08BA-FF59-4BDD-A9F6-F1A1D8B19CB7}" type="pres">
      <dgm:prSet presAssocID="{B850BE1E-3E44-45F8-991D-B19BD29F5C69}" presName="dummyConnPt" presStyleCnt="0"/>
      <dgm:spPr/>
      <dgm:t>
        <a:bodyPr/>
        <a:lstStyle/>
        <a:p>
          <a:endParaRPr lang="pt-BR"/>
        </a:p>
      </dgm:t>
    </dgm:pt>
    <dgm:pt modelId="{9021BBBE-C544-4419-A3AE-8391E66EB8BD}" type="pres">
      <dgm:prSet presAssocID="{B850BE1E-3E44-45F8-991D-B19BD29F5C69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7F180C3-A541-449A-8A3F-073364D65EA5}" type="pres">
      <dgm:prSet presAssocID="{3FB45363-8597-4A60-B6FB-B0D3C150E3B0}" presName="sibTrans" presStyleLbl="bgSibTrans2D1" presStyleIdx="3" presStyleCnt="11"/>
      <dgm:spPr/>
      <dgm:t>
        <a:bodyPr/>
        <a:lstStyle/>
        <a:p>
          <a:endParaRPr lang="pt-BR"/>
        </a:p>
      </dgm:t>
    </dgm:pt>
    <dgm:pt modelId="{34363EB6-3087-44CD-A92C-5CC3123F9B3A}" type="pres">
      <dgm:prSet presAssocID="{FE93DC88-AAB8-4BA0-94DF-00B86F3EBBCF}" presName="compNode" presStyleCnt="0"/>
      <dgm:spPr/>
      <dgm:t>
        <a:bodyPr/>
        <a:lstStyle/>
        <a:p>
          <a:endParaRPr lang="pt-BR"/>
        </a:p>
      </dgm:t>
    </dgm:pt>
    <dgm:pt modelId="{C1A4AEF8-51DA-4533-B548-CE26CF59E3F0}" type="pres">
      <dgm:prSet presAssocID="{FE93DC88-AAB8-4BA0-94DF-00B86F3EBBCF}" presName="dummyConnPt" presStyleCnt="0"/>
      <dgm:spPr/>
      <dgm:t>
        <a:bodyPr/>
        <a:lstStyle/>
        <a:p>
          <a:endParaRPr lang="pt-BR"/>
        </a:p>
      </dgm:t>
    </dgm:pt>
    <dgm:pt modelId="{1193AE07-4441-4840-91AD-35903EF6E5B5}" type="pres">
      <dgm:prSet presAssocID="{FE93DC88-AAB8-4BA0-94DF-00B86F3EBBCF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A1E879E-627E-4888-BE68-2E0A4F6A4CD4}" type="pres">
      <dgm:prSet presAssocID="{9B5C9C52-5C16-4656-B956-FBE372BC6A4E}" presName="sibTrans" presStyleLbl="bgSibTrans2D1" presStyleIdx="4" presStyleCnt="11"/>
      <dgm:spPr/>
      <dgm:t>
        <a:bodyPr/>
        <a:lstStyle/>
        <a:p>
          <a:endParaRPr lang="pt-BR"/>
        </a:p>
      </dgm:t>
    </dgm:pt>
    <dgm:pt modelId="{4AC99610-43EA-48CF-8419-F9F718A4B2C0}" type="pres">
      <dgm:prSet presAssocID="{DE5E71E0-3772-492F-8986-657B54ED5FD0}" presName="compNode" presStyleCnt="0"/>
      <dgm:spPr/>
      <dgm:t>
        <a:bodyPr/>
        <a:lstStyle/>
        <a:p>
          <a:endParaRPr lang="pt-BR"/>
        </a:p>
      </dgm:t>
    </dgm:pt>
    <dgm:pt modelId="{7C980431-3373-4EF4-A950-FD4E45556161}" type="pres">
      <dgm:prSet presAssocID="{DE5E71E0-3772-492F-8986-657B54ED5FD0}" presName="dummyConnPt" presStyleCnt="0"/>
      <dgm:spPr/>
      <dgm:t>
        <a:bodyPr/>
        <a:lstStyle/>
        <a:p>
          <a:endParaRPr lang="pt-BR"/>
        </a:p>
      </dgm:t>
    </dgm:pt>
    <dgm:pt modelId="{BB5A9091-6C08-44A9-A302-E01CC9305522}" type="pres">
      <dgm:prSet presAssocID="{DE5E71E0-3772-492F-8986-657B54ED5FD0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614D241-7E04-40E9-B0CA-F9EFCACD5893}" type="pres">
      <dgm:prSet presAssocID="{79F62F38-1A3A-4996-A36A-5F311572B01D}" presName="sibTrans" presStyleLbl="bgSibTrans2D1" presStyleIdx="5" presStyleCnt="11"/>
      <dgm:spPr/>
      <dgm:t>
        <a:bodyPr/>
        <a:lstStyle/>
        <a:p>
          <a:endParaRPr lang="pt-BR"/>
        </a:p>
      </dgm:t>
    </dgm:pt>
    <dgm:pt modelId="{966A3821-ED1A-4F49-96BB-D9720792396B}" type="pres">
      <dgm:prSet presAssocID="{529D0F40-5DBD-43E3-9FBC-40220E6DECE5}" presName="compNode" presStyleCnt="0"/>
      <dgm:spPr/>
      <dgm:t>
        <a:bodyPr/>
        <a:lstStyle/>
        <a:p>
          <a:endParaRPr lang="pt-BR"/>
        </a:p>
      </dgm:t>
    </dgm:pt>
    <dgm:pt modelId="{A471DA2F-D4B5-4397-80A8-47FA8757C453}" type="pres">
      <dgm:prSet presAssocID="{529D0F40-5DBD-43E3-9FBC-40220E6DECE5}" presName="dummyConnPt" presStyleCnt="0"/>
      <dgm:spPr/>
      <dgm:t>
        <a:bodyPr/>
        <a:lstStyle/>
        <a:p>
          <a:endParaRPr lang="pt-BR"/>
        </a:p>
      </dgm:t>
    </dgm:pt>
    <dgm:pt modelId="{CCFA5D8E-8AB7-427B-A957-A899FD8357CE}" type="pres">
      <dgm:prSet presAssocID="{529D0F40-5DBD-43E3-9FBC-40220E6DECE5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6BECA0-4E5A-4F2A-9D37-02271209C991}" type="pres">
      <dgm:prSet presAssocID="{9B040E58-D3EB-495A-872D-E8D1F71C7BE9}" presName="sibTrans" presStyleLbl="bgSibTrans2D1" presStyleIdx="6" presStyleCnt="11"/>
      <dgm:spPr/>
      <dgm:t>
        <a:bodyPr/>
        <a:lstStyle/>
        <a:p>
          <a:endParaRPr lang="pt-BR"/>
        </a:p>
      </dgm:t>
    </dgm:pt>
    <dgm:pt modelId="{C8A6FC51-F223-489D-BDE1-2116106A0F6B}" type="pres">
      <dgm:prSet presAssocID="{841CD6ED-E84B-4579-BB6C-5546B267CE22}" presName="compNode" presStyleCnt="0"/>
      <dgm:spPr/>
      <dgm:t>
        <a:bodyPr/>
        <a:lstStyle/>
        <a:p>
          <a:endParaRPr lang="pt-BR"/>
        </a:p>
      </dgm:t>
    </dgm:pt>
    <dgm:pt modelId="{39475BAC-94B9-4239-B64F-52016E4B09FF}" type="pres">
      <dgm:prSet presAssocID="{841CD6ED-E84B-4579-BB6C-5546B267CE22}" presName="dummyConnPt" presStyleCnt="0"/>
      <dgm:spPr/>
      <dgm:t>
        <a:bodyPr/>
        <a:lstStyle/>
        <a:p>
          <a:endParaRPr lang="pt-BR"/>
        </a:p>
      </dgm:t>
    </dgm:pt>
    <dgm:pt modelId="{7A8113E5-83AF-4B30-BE62-6A27AAAF889D}" type="pres">
      <dgm:prSet presAssocID="{841CD6ED-E84B-4579-BB6C-5546B267CE22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B999981-F4FE-4C92-9F4F-6D866387454E}" type="pres">
      <dgm:prSet presAssocID="{8B8B185C-2EB6-4ED5-A48B-60C300BD6A1C}" presName="sibTrans" presStyleLbl="bgSibTrans2D1" presStyleIdx="7" presStyleCnt="11"/>
      <dgm:spPr/>
      <dgm:t>
        <a:bodyPr/>
        <a:lstStyle/>
        <a:p>
          <a:endParaRPr lang="pt-BR"/>
        </a:p>
      </dgm:t>
    </dgm:pt>
    <dgm:pt modelId="{23A9E220-DAB3-4F76-A374-E12C37175703}" type="pres">
      <dgm:prSet presAssocID="{3AC2881C-91B3-4165-8578-D4C4087CEE94}" presName="compNode" presStyleCnt="0"/>
      <dgm:spPr/>
      <dgm:t>
        <a:bodyPr/>
        <a:lstStyle/>
        <a:p>
          <a:endParaRPr lang="pt-BR"/>
        </a:p>
      </dgm:t>
    </dgm:pt>
    <dgm:pt modelId="{392D9249-8D8F-4F90-B4EE-867C77CD3D3D}" type="pres">
      <dgm:prSet presAssocID="{3AC2881C-91B3-4165-8578-D4C4087CEE94}" presName="dummyConnPt" presStyleCnt="0"/>
      <dgm:spPr/>
      <dgm:t>
        <a:bodyPr/>
        <a:lstStyle/>
        <a:p>
          <a:endParaRPr lang="pt-BR"/>
        </a:p>
      </dgm:t>
    </dgm:pt>
    <dgm:pt modelId="{934862B6-98BF-45CF-8A51-0DFF6D0C189D}" type="pres">
      <dgm:prSet presAssocID="{3AC2881C-91B3-4165-8578-D4C4087CEE94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D964F6-C013-4DF9-93BC-892A6EE44B94}" type="pres">
      <dgm:prSet presAssocID="{0014E0E8-BC81-4CD5-B6D5-F38CE66B9D9C}" presName="sibTrans" presStyleLbl="bgSibTrans2D1" presStyleIdx="8" presStyleCnt="11"/>
      <dgm:spPr/>
      <dgm:t>
        <a:bodyPr/>
        <a:lstStyle/>
        <a:p>
          <a:endParaRPr lang="pt-BR"/>
        </a:p>
      </dgm:t>
    </dgm:pt>
    <dgm:pt modelId="{C7B31BCE-39B5-4C96-BF2A-5A6DBEF7A4C7}" type="pres">
      <dgm:prSet presAssocID="{EE9748E3-5930-420C-A735-68E80E4B5302}" presName="compNode" presStyleCnt="0"/>
      <dgm:spPr/>
      <dgm:t>
        <a:bodyPr/>
        <a:lstStyle/>
        <a:p>
          <a:endParaRPr lang="pt-BR"/>
        </a:p>
      </dgm:t>
    </dgm:pt>
    <dgm:pt modelId="{09615252-A8FA-4D3D-8D00-85E6C1E3218E}" type="pres">
      <dgm:prSet presAssocID="{EE9748E3-5930-420C-A735-68E80E4B5302}" presName="dummyConnPt" presStyleCnt="0"/>
      <dgm:spPr/>
      <dgm:t>
        <a:bodyPr/>
        <a:lstStyle/>
        <a:p>
          <a:endParaRPr lang="pt-BR"/>
        </a:p>
      </dgm:t>
    </dgm:pt>
    <dgm:pt modelId="{7A94DDA6-2439-4692-BF3B-1963FAB486BE}" type="pres">
      <dgm:prSet presAssocID="{EE9748E3-5930-420C-A735-68E80E4B5302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A0DAAB1-D708-4663-BEEB-949B325A3E84}" type="pres">
      <dgm:prSet presAssocID="{76F1E774-B05B-4B24-9CC4-8478924B1BFF}" presName="sibTrans" presStyleLbl="bgSibTrans2D1" presStyleIdx="9" presStyleCnt="11"/>
      <dgm:spPr/>
      <dgm:t>
        <a:bodyPr/>
        <a:lstStyle/>
        <a:p>
          <a:endParaRPr lang="pt-BR"/>
        </a:p>
      </dgm:t>
    </dgm:pt>
    <dgm:pt modelId="{21D0445D-608F-4E7D-A07D-BA7EBA829C2D}" type="pres">
      <dgm:prSet presAssocID="{7D6F6E15-2DC8-4A0D-83DC-2DBD5B3DC921}" presName="compNode" presStyleCnt="0"/>
      <dgm:spPr/>
      <dgm:t>
        <a:bodyPr/>
        <a:lstStyle/>
        <a:p>
          <a:endParaRPr lang="pt-BR"/>
        </a:p>
      </dgm:t>
    </dgm:pt>
    <dgm:pt modelId="{CF9F0A0D-C920-4BA1-B9FA-EAD691870D47}" type="pres">
      <dgm:prSet presAssocID="{7D6F6E15-2DC8-4A0D-83DC-2DBD5B3DC921}" presName="dummyConnPt" presStyleCnt="0"/>
      <dgm:spPr/>
      <dgm:t>
        <a:bodyPr/>
        <a:lstStyle/>
        <a:p>
          <a:endParaRPr lang="pt-BR"/>
        </a:p>
      </dgm:t>
    </dgm:pt>
    <dgm:pt modelId="{B8ECC09A-B05A-4BF9-9943-D176AAC27E48}" type="pres">
      <dgm:prSet presAssocID="{7D6F6E15-2DC8-4A0D-83DC-2DBD5B3DC921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546F5C0-1740-45BD-89A8-76451852E47A}" type="pres">
      <dgm:prSet presAssocID="{B3287C75-FABF-4E47-9CD8-06E5A28D11B9}" presName="sibTrans" presStyleLbl="bgSibTrans2D1" presStyleIdx="10" presStyleCnt="11"/>
      <dgm:spPr/>
      <dgm:t>
        <a:bodyPr/>
        <a:lstStyle/>
        <a:p>
          <a:endParaRPr lang="pt-BR"/>
        </a:p>
      </dgm:t>
    </dgm:pt>
    <dgm:pt modelId="{895A9305-689F-4CB5-A450-375236B79554}" type="pres">
      <dgm:prSet presAssocID="{DF376ADB-7ABC-4631-817B-40230A8ACE84}" presName="compNode" presStyleCnt="0"/>
      <dgm:spPr/>
      <dgm:t>
        <a:bodyPr/>
        <a:lstStyle/>
        <a:p>
          <a:endParaRPr lang="pt-BR"/>
        </a:p>
      </dgm:t>
    </dgm:pt>
    <dgm:pt modelId="{51A1BE85-0832-41D3-A82A-CC5E1DE9D4A3}" type="pres">
      <dgm:prSet presAssocID="{DF376ADB-7ABC-4631-817B-40230A8ACE84}" presName="dummyConnPt" presStyleCnt="0"/>
      <dgm:spPr/>
      <dgm:t>
        <a:bodyPr/>
        <a:lstStyle/>
        <a:p>
          <a:endParaRPr lang="pt-BR"/>
        </a:p>
      </dgm:t>
    </dgm:pt>
    <dgm:pt modelId="{DC1596DD-D823-4587-9B7B-4176AAE56F30}" type="pres">
      <dgm:prSet presAssocID="{DF376ADB-7ABC-4631-817B-40230A8ACE84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5666460-A598-483D-ACC4-6C63828BD7F3}" type="presOf" srcId="{429E6485-3C0E-4111-AF6E-59B87B61F6F6}" destId="{E650C2B5-8859-441B-9390-2EBD0667DEE0}" srcOrd="0" destOrd="0" presId="urn:microsoft.com/office/officeart/2005/8/layout/bProcess4"/>
    <dgm:cxn modelId="{D02716FB-692F-40F8-9DE0-6F5E29DBA433}" srcId="{FEB65019-17B7-49FB-A58F-232B24D1FF7A}" destId="{FE93DC88-AAB8-4BA0-94DF-00B86F3EBBCF}" srcOrd="4" destOrd="0" parTransId="{F2B93ED3-4256-461B-A143-537ED4B4D58E}" sibTransId="{9B5C9C52-5C16-4656-B956-FBE372BC6A4E}"/>
    <dgm:cxn modelId="{7F831900-0349-48AE-9910-1C216C044268}" srcId="{FEB65019-17B7-49FB-A58F-232B24D1FF7A}" destId="{DF376ADB-7ABC-4631-817B-40230A8ACE84}" srcOrd="11" destOrd="0" parTransId="{E1FC4E45-258B-4667-9587-7DCDB2503817}" sibTransId="{04F71CAC-31DE-436E-BF69-98F047521D6C}"/>
    <dgm:cxn modelId="{D09AF60C-EA60-48D4-A27D-4053FF3E599E}" type="presOf" srcId="{9B040E58-D3EB-495A-872D-E8D1F71C7BE9}" destId="{046BECA0-4E5A-4F2A-9D37-02271209C991}" srcOrd="0" destOrd="0" presId="urn:microsoft.com/office/officeart/2005/8/layout/bProcess4"/>
    <dgm:cxn modelId="{7C7679B5-29D2-4434-B917-184E2C42F24D}" type="presOf" srcId="{7D6F6E15-2DC8-4A0D-83DC-2DBD5B3DC921}" destId="{B8ECC09A-B05A-4BF9-9943-D176AAC27E48}" srcOrd="0" destOrd="0" presId="urn:microsoft.com/office/officeart/2005/8/layout/bProcess4"/>
    <dgm:cxn modelId="{0618E60A-4283-4FE8-97A6-DA3F2E870714}" srcId="{FEB65019-17B7-49FB-A58F-232B24D1FF7A}" destId="{EE9748E3-5930-420C-A735-68E80E4B5302}" srcOrd="9" destOrd="0" parTransId="{3202C26D-0B7C-4D1C-96B7-F74802B04A48}" sibTransId="{76F1E774-B05B-4B24-9CC4-8478924B1BFF}"/>
    <dgm:cxn modelId="{14C46F71-65C5-4A91-BA35-B5B1BF61ADF7}" srcId="{FEB65019-17B7-49FB-A58F-232B24D1FF7A}" destId="{7D6F6E15-2DC8-4A0D-83DC-2DBD5B3DC921}" srcOrd="10" destOrd="0" parTransId="{DAF7CDE5-A07A-4E32-8109-BABF810F58BE}" sibTransId="{B3287C75-FABF-4E47-9CD8-06E5A28D11B9}"/>
    <dgm:cxn modelId="{875BA493-BC1A-4F63-8110-612473B86843}" type="presOf" srcId="{FEB65019-17B7-49FB-A58F-232B24D1FF7A}" destId="{832B5C55-6CDF-433A-8BAD-0A56C07AB939}" srcOrd="0" destOrd="0" presId="urn:microsoft.com/office/officeart/2005/8/layout/bProcess4"/>
    <dgm:cxn modelId="{CD038341-3157-4F0D-B124-C14D4843B4FA}" srcId="{FEB65019-17B7-49FB-A58F-232B24D1FF7A}" destId="{B850BE1E-3E44-45F8-991D-B19BD29F5C69}" srcOrd="3" destOrd="0" parTransId="{AA2F51B5-CD51-4776-857B-F0839038F4E8}" sibTransId="{3FB45363-8597-4A60-B6FB-B0D3C150E3B0}"/>
    <dgm:cxn modelId="{03D40A93-7490-40A9-84D9-DFDB0807A68E}" type="presOf" srcId="{BFC13091-CAF8-4FAE-8810-FDE594B9F524}" destId="{F0457DE1-1D4C-4483-AE7F-C34216349094}" srcOrd="0" destOrd="0" presId="urn:microsoft.com/office/officeart/2005/8/layout/bProcess4"/>
    <dgm:cxn modelId="{A26A3FBD-7569-48A1-A0B3-288209D190CB}" type="presOf" srcId="{79F62F38-1A3A-4996-A36A-5F311572B01D}" destId="{B614D241-7E04-40E9-B0CA-F9EFCACD5893}" srcOrd="0" destOrd="0" presId="urn:microsoft.com/office/officeart/2005/8/layout/bProcess4"/>
    <dgm:cxn modelId="{CC879636-FC1F-46A7-8267-E5AE804B6CF1}" srcId="{FEB65019-17B7-49FB-A58F-232B24D1FF7A}" destId="{529D0F40-5DBD-43E3-9FBC-40220E6DECE5}" srcOrd="6" destOrd="0" parTransId="{7021B46E-F5FC-4F11-92B6-F65705781003}" sibTransId="{9B040E58-D3EB-495A-872D-E8D1F71C7BE9}"/>
    <dgm:cxn modelId="{E938F553-AD0C-4AA3-A6B0-3ACCF3317335}" type="presOf" srcId="{3AC2881C-91B3-4165-8578-D4C4087CEE94}" destId="{934862B6-98BF-45CF-8A51-0DFF6D0C189D}" srcOrd="0" destOrd="0" presId="urn:microsoft.com/office/officeart/2005/8/layout/bProcess4"/>
    <dgm:cxn modelId="{ABC5407A-4A73-4E8E-8FFD-17803B883DB2}" type="presOf" srcId="{FE93DC88-AAB8-4BA0-94DF-00B86F3EBBCF}" destId="{1193AE07-4441-4840-91AD-35903EF6E5B5}" srcOrd="0" destOrd="0" presId="urn:microsoft.com/office/officeart/2005/8/layout/bProcess4"/>
    <dgm:cxn modelId="{E9971707-C5FF-47F8-9241-8EFF37D422AB}" srcId="{FEB65019-17B7-49FB-A58F-232B24D1FF7A}" destId="{429E6485-3C0E-4111-AF6E-59B87B61F6F6}" srcOrd="0" destOrd="0" parTransId="{22CC5405-55D0-40EB-BC7B-2198052C6CDB}" sibTransId="{05D78BDD-2B90-4BC7-ADD5-E3A700A14BE5}"/>
    <dgm:cxn modelId="{ACA79927-1ACD-49CE-B2CE-C6BE2BD6C352}" type="presOf" srcId="{529D0F40-5DBD-43E3-9FBC-40220E6DECE5}" destId="{CCFA5D8E-8AB7-427B-A957-A899FD8357CE}" srcOrd="0" destOrd="0" presId="urn:microsoft.com/office/officeart/2005/8/layout/bProcess4"/>
    <dgm:cxn modelId="{25547DCC-A783-4592-80CB-A16263371CC7}" srcId="{FEB65019-17B7-49FB-A58F-232B24D1FF7A}" destId="{841CD6ED-E84B-4579-BB6C-5546B267CE22}" srcOrd="7" destOrd="0" parTransId="{E08AA147-B38A-40E8-8676-E6D1300D5065}" sibTransId="{8B8B185C-2EB6-4ED5-A48B-60C300BD6A1C}"/>
    <dgm:cxn modelId="{7799E448-6283-40F6-80E9-B50D739CB9BF}" type="presOf" srcId="{A0150975-0B52-4E1A-945F-95F9EFE417ED}" destId="{0E6D5449-5005-418E-BED4-450A3B21558D}" srcOrd="0" destOrd="0" presId="urn:microsoft.com/office/officeart/2005/8/layout/bProcess4"/>
    <dgm:cxn modelId="{3FC3A74D-8FB9-441A-B03F-452C2791FC5F}" srcId="{FEB65019-17B7-49FB-A58F-232B24D1FF7A}" destId="{3AC2881C-91B3-4165-8578-D4C4087CEE94}" srcOrd="8" destOrd="0" parTransId="{0820895E-2557-4F57-AA7B-D290D7CFD4F4}" sibTransId="{0014E0E8-BC81-4CD5-B6D5-F38CE66B9D9C}"/>
    <dgm:cxn modelId="{3A14B067-BB5E-45C5-AB79-1C1BA5A9459C}" type="presOf" srcId="{392D367C-3435-4EA9-9AFC-3884FED149C3}" destId="{322463EF-5468-4B2F-8B41-423E418D61B0}" srcOrd="0" destOrd="0" presId="urn:microsoft.com/office/officeart/2005/8/layout/bProcess4"/>
    <dgm:cxn modelId="{6308212C-5263-4E31-8C50-208C18A6B161}" type="presOf" srcId="{DF376ADB-7ABC-4631-817B-40230A8ACE84}" destId="{DC1596DD-D823-4587-9B7B-4176AAE56F30}" srcOrd="0" destOrd="0" presId="urn:microsoft.com/office/officeart/2005/8/layout/bProcess4"/>
    <dgm:cxn modelId="{2275EFFF-74FE-48CE-8239-1BAEE7BD7B68}" type="presOf" srcId="{0014E0E8-BC81-4CD5-B6D5-F38CE66B9D9C}" destId="{22D964F6-C013-4DF9-93BC-892A6EE44B94}" srcOrd="0" destOrd="0" presId="urn:microsoft.com/office/officeart/2005/8/layout/bProcess4"/>
    <dgm:cxn modelId="{28E09620-EAB1-463C-BB0C-9B950A03FFA3}" type="presOf" srcId="{3FB45363-8597-4A60-B6FB-B0D3C150E3B0}" destId="{B7F180C3-A541-449A-8A3F-073364D65EA5}" srcOrd="0" destOrd="0" presId="urn:microsoft.com/office/officeart/2005/8/layout/bProcess4"/>
    <dgm:cxn modelId="{C85CCBCE-A291-4A39-88B1-4FAA384642C5}" type="presOf" srcId="{05D78BDD-2B90-4BC7-ADD5-E3A700A14BE5}" destId="{C09EA168-1E4E-4CA8-99F8-68BA102142AE}" srcOrd="0" destOrd="0" presId="urn:microsoft.com/office/officeart/2005/8/layout/bProcess4"/>
    <dgm:cxn modelId="{B9C2187A-605E-47EE-99B7-EC4D0CD325AB}" type="presOf" srcId="{841CD6ED-E84B-4579-BB6C-5546B267CE22}" destId="{7A8113E5-83AF-4B30-BE62-6A27AAAF889D}" srcOrd="0" destOrd="0" presId="urn:microsoft.com/office/officeart/2005/8/layout/bProcess4"/>
    <dgm:cxn modelId="{86670D00-D351-4A68-915D-9EBA8B3385F1}" type="presOf" srcId="{8B8B185C-2EB6-4ED5-A48B-60C300BD6A1C}" destId="{3B999981-F4FE-4C92-9F4F-6D866387454E}" srcOrd="0" destOrd="0" presId="urn:microsoft.com/office/officeart/2005/8/layout/bProcess4"/>
    <dgm:cxn modelId="{974EB471-83DB-4373-8B44-797A905A4E63}" type="presOf" srcId="{B3287C75-FABF-4E47-9CD8-06E5A28D11B9}" destId="{F546F5C0-1740-45BD-89A8-76451852E47A}" srcOrd="0" destOrd="0" presId="urn:microsoft.com/office/officeart/2005/8/layout/bProcess4"/>
    <dgm:cxn modelId="{3CD36E83-E566-42CF-84F3-B5036E17508E}" srcId="{FEB65019-17B7-49FB-A58F-232B24D1FF7A}" destId="{BFC13091-CAF8-4FAE-8810-FDE594B9F524}" srcOrd="1" destOrd="0" parTransId="{2751AD96-1206-49DC-9ECB-2619399E83EC}" sibTransId="{A0150975-0B52-4E1A-945F-95F9EFE417ED}"/>
    <dgm:cxn modelId="{3BB115FE-C78E-4317-8F6D-7E34430F4B79}" srcId="{FEB65019-17B7-49FB-A58F-232B24D1FF7A}" destId="{DE5E71E0-3772-492F-8986-657B54ED5FD0}" srcOrd="5" destOrd="0" parTransId="{3067FAEF-55BD-4C83-A6C5-A7A33CCEDE69}" sibTransId="{79F62F38-1A3A-4996-A36A-5F311572B01D}"/>
    <dgm:cxn modelId="{F027D536-E0AF-4D97-9F8A-5828F9BCDA73}" srcId="{FEB65019-17B7-49FB-A58F-232B24D1FF7A}" destId="{392D367C-3435-4EA9-9AFC-3884FED149C3}" srcOrd="2" destOrd="0" parTransId="{B7CF07A9-AA86-4D8F-8F7F-48DAB04C9549}" sibTransId="{E6537E7A-A182-4560-8C4F-406EDAB111C2}"/>
    <dgm:cxn modelId="{5EB46B0E-5FFB-4EF4-8626-B834C0C6FA74}" type="presOf" srcId="{EE9748E3-5930-420C-A735-68E80E4B5302}" destId="{7A94DDA6-2439-4692-BF3B-1963FAB486BE}" srcOrd="0" destOrd="0" presId="urn:microsoft.com/office/officeart/2005/8/layout/bProcess4"/>
    <dgm:cxn modelId="{CC4DFF90-3B2A-4F11-9CF1-0413151DE3A0}" type="presOf" srcId="{DE5E71E0-3772-492F-8986-657B54ED5FD0}" destId="{BB5A9091-6C08-44A9-A302-E01CC9305522}" srcOrd="0" destOrd="0" presId="urn:microsoft.com/office/officeart/2005/8/layout/bProcess4"/>
    <dgm:cxn modelId="{A4394900-EE81-4620-80C1-EB086AAC7855}" type="presOf" srcId="{76F1E774-B05B-4B24-9CC4-8478924B1BFF}" destId="{3A0DAAB1-D708-4663-BEEB-949B325A3E84}" srcOrd="0" destOrd="0" presId="urn:microsoft.com/office/officeart/2005/8/layout/bProcess4"/>
    <dgm:cxn modelId="{02173AE7-91A7-4AFE-AFA5-CFE397F8A8E4}" type="presOf" srcId="{B850BE1E-3E44-45F8-991D-B19BD29F5C69}" destId="{9021BBBE-C544-4419-A3AE-8391E66EB8BD}" srcOrd="0" destOrd="0" presId="urn:microsoft.com/office/officeart/2005/8/layout/bProcess4"/>
    <dgm:cxn modelId="{21EC2EED-2F0A-466A-BD29-B90AA68C5B45}" type="presOf" srcId="{9B5C9C52-5C16-4656-B956-FBE372BC6A4E}" destId="{8A1E879E-627E-4888-BE68-2E0A4F6A4CD4}" srcOrd="0" destOrd="0" presId="urn:microsoft.com/office/officeart/2005/8/layout/bProcess4"/>
    <dgm:cxn modelId="{16787498-8FF7-4E3B-BC4B-9761EAEC96A9}" type="presOf" srcId="{E6537E7A-A182-4560-8C4F-406EDAB111C2}" destId="{40CC81CC-4F1D-4BF2-A841-D5B3942E5694}" srcOrd="0" destOrd="0" presId="urn:microsoft.com/office/officeart/2005/8/layout/bProcess4"/>
    <dgm:cxn modelId="{50D18DD9-B8C5-416C-80EC-313819DFC26D}" type="presParOf" srcId="{832B5C55-6CDF-433A-8BAD-0A56C07AB939}" destId="{279D8E6D-C95C-4B04-922F-4E97DFCE2C9F}" srcOrd="0" destOrd="0" presId="urn:microsoft.com/office/officeart/2005/8/layout/bProcess4"/>
    <dgm:cxn modelId="{E89B5A86-FB17-4699-941D-B38A3D9F8CB0}" type="presParOf" srcId="{279D8E6D-C95C-4B04-922F-4E97DFCE2C9F}" destId="{A7B1DD81-4C37-41F0-91EA-34A026D0B60A}" srcOrd="0" destOrd="0" presId="urn:microsoft.com/office/officeart/2005/8/layout/bProcess4"/>
    <dgm:cxn modelId="{68E9101B-96A8-45CE-8BED-F69E40F6DF1B}" type="presParOf" srcId="{279D8E6D-C95C-4B04-922F-4E97DFCE2C9F}" destId="{E650C2B5-8859-441B-9390-2EBD0667DEE0}" srcOrd="1" destOrd="0" presId="urn:microsoft.com/office/officeart/2005/8/layout/bProcess4"/>
    <dgm:cxn modelId="{50880566-55D0-447F-9ED4-41AB19585BC3}" type="presParOf" srcId="{832B5C55-6CDF-433A-8BAD-0A56C07AB939}" destId="{C09EA168-1E4E-4CA8-99F8-68BA102142AE}" srcOrd="1" destOrd="0" presId="urn:microsoft.com/office/officeart/2005/8/layout/bProcess4"/>
    <dgm:cxn modelId="{35203250-240E-4440-9F32-FDBEB68D281E}" type="presParOf" srcId="{832B5C55-6CDF-433A-8BAD-0A56C07AB939}" destId="{842171A0-A74F-4913-980A-B164DDABCC2A}" srcOrd="2" destOrd="0" presId="urn:microsoft.com/office/officeart/2005/8/layout/bProcess4"/>
    <dgm:cxn modelId="{6CF4B724-F1D1-4302-AECA-B704F14B5866}" type="presParOf" srcId="{842171A0-A74F-4913-980A-B164DDABCC2A}" destId="{C0CE3EB1-9F2D-4AB7-9789-21BA63106D63}" srcOrd="0" destOrd="0" presId="urn:microsoft.com/office/officeart/2005/8/layout/bProcess4"/>
    <dgm:cxn modelId="{FED1D712-F10B-4330-8195-0871294E2E5E}" type="presParOf" srcId="{842171A0-A74F-4913-980A-B164DDABCC2A}" destId="{F0457DE1-1D4C-4483-AE7F-C34216349094}" srcOrd="1" destOrd="0" presId="urn:microsoft.com/office/officeart/2005/8/layout/bProcess4"/>
    <dgm:cxn modelId="{C72AB522-A87E-4B83-8067-5284174E2190}" type="presParOf" srcId="{832B5C55-6CDF-433A-8BAD-0A56C07AB939}" destId="{0E6D5449-5005-418E-BED4-450A3B21558D}" srcOrd="3" destOrd="0" presId="urn:microsoft.com/office/officeart/2005/8/layout/bProcess4"/>
    <dgm:cxn modelId="{940CFB96-0328-4B34-99E8-2E92C9AF38AA}" type="presParOf" srcId="{832B5C55-6CDF-433A-8BAD-0A56C07AB939}" destId="{88F1A872-D631-4E96-88B3-DFAFD96653C7}" srcOrd="4" destOrd="0" presId="urn:microsoft.com/office/officeart/2005/8/layout/bProcess4"/>
    <dgm:cxn modelId="{53067E00-1F40-4936-BD35-73C3212AADCF}" type="presParOf" srcId="{88F1A872-D631-4E96-88B3-DFAFD96653C7}" destId="{D2D22093-F1EE-4867-A846-A432C7E46684}" srcOrd="0" destOrd="0" presId="urn:microsoft.com/office/officeart/2005/8/layout/bProcess4"/>
    <dgm:cxn modelId="{0CFC9166-C271-4C93-BA80-B6706EEAF4F9}" type="presParOf" srcId="{88F1A872-D631-4E96-88B3-DFAFD96653C7}" destId="{322463EF-5468-4B2F-8B41-423E418D61B0}" srcOrd="1" destOrd="0" presId="urn:microsoft.com/office/officeart/2005/8/layout/bProcess4"/>
    <dgm:cxn modelId="{4666D93A-112A-4C03-BB09-3CC0656E305D}" type="presParOf" srcId="{832B5C55-6CDF-433A-8BAD-0A56C07AB939}" destId="{40CC81CC-4F1D-4BF2-A841-D5B3942E5694}" srcOrd="5" destOrd="0" presId="urn:microsoft.com/office/officeart/2005/8/layout/bProcess4"/>
    <dgm:cxn modelId="{EB2BDF75-2FA9-4DC7-B9EF-519F4F3C47CB}" type="presParOf" srcId="{832B5C55-6CDF-433A-8BAD-0A56C07AB939}" destId="{F1065291-040E-4254-A2CD-78FCCD1D6FDF}" srcOrd="6" destOrd="0" presId="urn:microsoft.com/office/officeart/2005/8/layout/bProcess4"/>
    <dgm:cxn modelId="{8AE88B5A-7426-452B-B0B2-24DD33D68C53}" type="presParOf" srcId="{F1065291-040E-4254-A2CD-78FCCD1D6FDF}" destId="{F56F08BA-FF59-4BDD-A9F6-F1A1D8B19CB7}" srcOrd="0" destOrd="0" presId="urn:microsoft.com/office/officeart/2005/8/layout/bProcess4"/>
    <dgm:cxn modelId="{48607F41-B9E3-46EC-968E-29602C85F8E3}" type="presParOf" srcId="{F1065291-040E-4254-A2CD-78FCCD1D6FDF}" destId="{9021BBBE-C544-4419-A3AE-8391E66EB8BD}" srcOrd="1" destOrd="0" presId="urn:microsoft.com/office/officeart/2005/8/layout/bProcess4"/>
    <dgm:cxn modelId="{F431861B-61B7-43D5-AB60-9AFDE56A7FA9}" type="presParOf" srcId="{832B5C55-6CDF-433A-8BAD-0A56C07AB939}" destId="{B7F180C3-A541-449A-8A3F-073364D65EA5}" srcOrd="7" destOrd="0" presId="urn:microsoft.com/office/officeart/2005/8/layout/bProcess4"/>
    <dgm:cxn modelId="{DA615131-A3F8-48BC-8320-991AC8863712}" type="presParOf" srcId="{832B5C55-6CDF-433A-8BAD-0A56C07AB939}" destId="{34363EB6-3087-44CD-A92C-5CC3123F9B3A}" srcOrd="8" destOrd="0" presId="urn:microsoft.com/office/officeart/2005/8/layout/bProcess4"/>
    <dgm:cxn modelId="{78844F78-6FB5-4799-8AE3-CB8F8F54CB00}" type="presParOf" srcId="{34363EB6-3087-44CD-A92C-5CC3123F9B3A}" destId="{C1A4AEF8-51DA-4533-B548-CE26CF59E3F0}" srcOrd="0" destOrd="0" presId="urn:microsoft.com/office/officeart/2005/8/layout/bProcess4"/>
    <dgm:cxn modelId="{4F0C580C-4B97-4DA6-AECF-9DD0D5E96CDA}" type="presParOf" srcId="{34363EB6-3087-44CD-A92C-5CC3123F9B3A}" destId="{1193AE07-4441-4840-91AD-35903EF6E5B5}" srcOrd="1" destOrd="0" presId="urn:microsoft.com/office/officeart/2005/8/layout/bProcess4"/>
    <dgm:cxn modelId="{E21D3F6C-5EB6-489C-A06F-8B9179B39CD6}" type="presParOf" srcId="{832B5C55-6CDF-433A-8BAD-0A56C07AB939}" destId="{8A1E879E-627E-4888-BE68-2E0A4F6A4CD4}" srcOrd="9" destOrd="0" presId="urn:microsoft.com/office/officeart/2005/8/layout/bProcess4"/>
    <dgm:cxn modelId="{C6AF8943-A778-4677-A27A-B1CAD2B92890}" type="presParOf" srcId="{832B5C55-6CDF-433A-8BAD-0A56C07AB939}" destId="{4AC99610-43EA-48CF-8419-F9F718A4B2C0}" srcOrd="10" destOrd="0" presId="urn:microsoft.com/office/officeart/2005/8/layout/bProcess4"/>
    <dgm:cxn modelId="{86A4E905-683E-48ED-989D-1F87526A1D57}" type="presParOf" srcId="{4AC99610-43EA-48CF-8419-F9F718A4B2C0}" destId="{7C980431-3373-4EF4-A950-FD4E45556161}" srcOrd="0" destOrd="0" presId="urn:microsoft.com/office/officeart/2005/8/layout/bProcess4"/>
    <dgm:cxn modelId="{F38E875B-0001-4075-B5CE-CA45EF55F7D5}" type="presParOf" srcId="{4AC99610-43EA-48CF-8419-F9F718A4B2C0}" destId="{BB5A9091-6C08-44A9-A302-E01CC9305522}" srcOrd="1" destOrd="0" presId="urn:microsoft.com/office/officeart/2005/8/layout/bProcess4"/>
    <dgm:cxn modelId="{0677CAF9-6F4B-4D5E-8C14-B6C52C9333E1}" type="presParOf" srcId="{832B5C55-6CDF-433A-8BAD-0A56C07AB939}" destId="{B614D241-7E04-40E9-B0CA-F9EFCACD5893}" srcOrd="11" destOrd="0" presId="urn:microsoft.com/office/officeart/2005/8/layout/bProcess4"/>
    <dgm:cxn modelId="{AC6DC242-6DAC-4883-BA72-F3BB3472DA42}" type="presParOf" srcId="{832B5C55-6CDF-433A-8BAD-0A56C07AB939}" destId="{966A3821-ED1A-4F49-96BB-D9720792396B}" srcOrd="12" destOrd="0" presId="urn:microsoft.com/office/officeart/2005/8/layout/bProcess4"/>
    <dgm:cxn modelId="{540B65E2-F569-48E9-AF5B-D291115FFCC8}" type="presParOf" srcId="{966A3821-ED1A-4F49-96BB-D9720792396B}" destId="{A471DA2F-D4B5-4397-80A8-47FA8757C453}" srcOrd="0" destOrd="0" presId="urn:microsoft.com/office/officeart/2005/8/layout/bProcess4"/>
    <dgm:cxn modelId="{7D60A3F7-6B3B-44D3-8CC5-8A3706BE5818}" type="presParOf" srcId="{966A3821-ED1A-4F49-96BB-D9720792396B}" destId="{CCFA5D8E-8AB7-427B-A957-A899FD8357CE}" srcOrd="1" destOrd="0" presId="urn:microsoft.com/office/officeart/2005/8/layout/bProcess4"/>
    <dgm:cxn modelId="{6BC2C079-A780-47EE-91A0-A73631E7110B}" type="presParOf" srcId="{832B5C55-6CDF-433A-8BAD-0A56C07AB939}" destId="{046BECA0-4E5A-4F2A-9D37-02271209C991}" srcOrd="13" destOrd="0" presId="urn:microsoft.com/office/officeart/2005/8/layout/bProcess4"/>
    <dgm:cxn modelId="{CAA5C64F-6907-4D1E-AE36-E0EA2858050F}" type="presParOf" srcId="{832B5C55-6CDF-433A-8BAD-0A56C07AB939}" destId="{C8A6FC51-F223-489D-BDE1-2116106A0F6B}" srcOrd="14" destOrd="0" presId="urn:microsoft.com/office/officeart/2005/8/layout/bProcess4"/>
    <dgm:cxn modelId="{F3E7C690-E182-4226-A1AE-7D5F0C6E4341}" type="presParOf" srcId="{C8A6FC51-F223-489D-BDE1-2116106A0F6B}" destId="{39475BAC-94B9-4239-B64F-52016E4B09FF}" srcOrd="0" destOrd="0" presId="urn:microsoft.com/office/officeart/2005/8/layout/bProcess4"/>
    <dgm:cxn modelId="{35A0450F-3F1C-4D40-8AC7-C3A1F58B351A}" type="presParOf" srcId="{C8A6FC51-F223-489D-BDE1-2116106A0F6B}" destId="{7A8113E5-83AF-4B30-BE62-6A27AAAF889D}" srcOrd="1" destOrd="0" presId="urn:microsoft.com/office/officeart/2005/8/layout/bProcess4"/>
    <dgm:cxn modelId="{0FA43799-708F-40F3-BC8B-85353B41B272}" type="presParOf" srcId="{832B5C55-6CDF-433A-8BAD-0A56C07AB939}" destId="{3B999981-F4FE-4C92-9F4F-6D866387454E}" srcOrd="15" destOrd="0" presId="urn:microsoft.com/office/officeart/2005/8/layout/bProcess4"/>
    <dgm:cxn modelId="{7302B662-488F-4A3A-A6D9-3741F1D8A24D}" type="presParOf" srcId="{832B5C55-6CDF-433A-8BAD-0A56C07AB939}" destId="{23A9E220-DAB3-4F76-A374-E12C37175703}" srcOrd="16" destOrd="0" presId="urn:microsoft.com/office/officeart/2005/8/layout/bProcess4"/>
    <dgm:cxn modelId="{82E9D42B-6C70-4B6B-BD1C-2DBA0F80E79A}" type="presParOf" srcId="{23A9E220-DAB3-4F76-A374-E12C37175703}" destId="{392D9249-8D8F-4F90-B4EE-867C77CD3D3D}" srcOrd="0" destOrd="0" presId="urn:microsoft.com/office/officeart/2005/8/layout/bProcess4"/>
    <dgm:cxn modelId="{CD1AC3E7-7763-4E78-B9D2-F6954BBE0F30}" type="presParOf" srcId="{23A9E220-DAB3-4F76-A374-E12C37175703}" destId="{934862B6-98BF-45CF-8A51-0DFF6D0C189D}" srcOrd="1" destOrd="0" presId="urn:microsoft.com/office/officeart/2005/8/layout/bProcess4"/>
    <dgm:cxn modelId="{F57E7D46-7EFB-4D28-927E-6FB067080267}" type="presParOf" srcId="{832B5C55-6CDF-433A-8BAD-0A56C07AB939}" destId="{22D964F6-C013-4DF9-93BC-892A6EE44B94}" srcOrd="17" destOrd="0" presId="urn:microsoft.com/office/officeart/2005/8/layout/bProcess4"/>
    <dgm:cxn modelId="{F139DE6E-4F19-4D0C-9EC9-31EDF9E53752}" type="presParOf" srcId="{832B5C55-6CDF-433A-8BAD-0A56C07AB939}" destId="{C7B31BCE-39B5-4C96-BF2A-5A6DBEF7A4C7}" srcOrd="18" destOrd="0" presId="urn:microsoft.com/office/officeart/2005/8/layout/bProcess4"/>
    <dgm:cxn modelId="{0E35B9C9-E868-43D0-A4F8-8F8FBCC0AC18}" type="presParOf" srcId="{C7B31BCE-39B5-4C96-BF2A-5A6DBEF7A4C7}" destId="{09615252-A8FA-4D3D-8D00-85E6C1E3218E}" srcOrd="0" destOrd="0" presId="urn:microsoft.com/office/officeart/2005/8/layout/bProcess4"/>
    <dgm:cxn modelId="{A9DA50C5-F035-4339-B9ED-6E3E056866F7}" type="presParOf" srcId="{C7B31BCE-39B5-4C96-BF2A-5A6DBEF7A4C7}" destId="{7A94DDA6-2439-4692-BF3B-1963FAB486BE}" srcOrd="1" destOrd="0" presId="urn:microsoft.com/office/officeart/2005/8/layout/bProcess4"/>
    <dgm:cxn modelId="{D4842FF3-F0D8-4087-BDCC-17D807482C12}" type="presParOf" srcId="{832B5C55-6CDF-433A-8BAD-0A56C07AB939}" destId="{3A0DAAB1-D708-4663-BEEB-949B325A3E84}" srcOrd="19" destOrd="0" presId="urn:microsoft.com/office/officeart/2005/8/layout/bProcess4"/>
    <dgm:cxn modelId="{DA0272D2-C84C-47C8-82B4-15AA03BF2191}" type="presParOf" srcId="{832B5C55-6CDF-433A-8BAD-0A56C07AB939}" destId="{21D0445D-608F-4E7D-A07D-BA7EBA829C2D}" srcOrd="20" destOrd="0" presId="urn:microsoft.com/office/officeart/2005/8/layout/bProcess4"/>
    <dgm:cxn modelId="{8A4F08B0-66C4-441F-BF54-7123332F11BF}" type="presParOf" srcId="{21D0445D-608F-4E7D-A07D-BA7EBA829C2D}" destId="{CF9F0A0D-C920-4BA1-B9FA-EAD691870D47}" srcOrd="0" destOrd="0" presId="urn:microsoft.com/office/officeart/2005/8/layout/bProcess4"/>
    <dgm:cxn modelId="{3DC2BE1A-A093-48A7-9600-8E6390D616B8}" type="presParOf" srcId="{21D0445D-608F-4E7D-A07D-BA7EBA829C2D}" destId="{B8ECC09A-B05A-4BF9-9943-D176AAC27E48}" srcOrd="1" destOrd="0" presId="urn:microsoft.com/office/officeart/2005/8/layout/bProcess4"/>
    <dgm:cxn modelId="{FC3290D1-AC9F-45A0-A202-4462F5E7729A}" type="presParOf" srcId="{832B5C55-6CDF-433A-8BAD-0A56C07AB939}" destId="{F546F5C0-1740-45BD-89A8-76451852E47A}" srcOrd="21" destOrd="0" presId="urn:microsoft.com/office/officeart/2005/8/layout/bProcess4"/>
    <dgm:cxn modelId="{291AD82C-463D-4D86-9E13-71DE56B7EB10}" type="presParOf" srcId="{832B5C55-6CDF-433A-8BAD-0A56C07AB939}" destId="{895A9305-689F-4CB5-A450-375236B79554}" srcOrd="22" destOrd="0" presId="urn:microsoft.com/office/officeart/2005/8/layout/bProcess4"/>
    <dgm:cxn modelId="{CF005AB8-8FC3-4C2A-89EE-27FC1BFD7CB0}" type="presParOf" srcId="{895A9305-689F-4CB5-A450-375236B79554}" destId="{51A1BE85-0832-41D3-A82A-CC5E1DE9D4A3}" srcOrd="0" destOrd="0" presId="urn:microsoft.com/office/officeart/2005/8/layout/bProcess4"/>
    <dgm:cxn modelId="{982C6C3A-E612-4301-9D4B-FFF17CA9226E}" type="presParOf" srcId="{895A9305-689F-4CB5-A450-375236B79554}" destId="{DC1596DD-D823-4587-9B7B-4176AAE56F3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FA7040-2300-4262-8B62-BF0EEF4F5C80}">
      <dsp:nvSpPr>
        <dsp:cNvPr id="0" name=""/>
        <dsp:cNvSpPr/>
      </dsp:nvSpPr>
      <dsp:spPr>
        <a:xfrm>
          <a:off x="4295" y="671"/>
          <a:ext cx="8056304" cy="823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300" kern="1200" dirty="0" smtClean="0"/>
            <a:t>CASOS ONDE NÃO SE APLICA A </a:t>
          </a:r>
          <a:r>
            <a:rPr lang="pt-BR" sz="3300" b="1" i="0" kern="1200" baseline="0" dirty="0" smtClean="0"/>
            <a:t>LICITAÇÃO</a:t>
          </a:r>
          <a:endParaRPr lang="pt-BR" sz="3300" b="1" i="0" kern="1200" baseline="0" dirty="0"/>
        </a:p>
      </dsp:txBody>
      <dsp:txXfrm>
        <a:off x="4295" y="671"/>
        <a:ext cx="8056304" cy="823159"/>
      </dsp:txXfrm>
    </dsp:sp>
    <dsp:sp modelId="{44F9F10A-668E-4D38-9738-DB0A18368DB5}">
      <dsp:nvSpPr>
        <dsp:cNvPr id="0" name=""/>
        <dsp:cNvSpPr/>
      </dsp:nvSpPr>
      <dsp:spPr>
        <a:xfrm>
          <a:off x="74351" y="978418"/>
          <a:ext cx="2177289" cy="7929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Licitação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DISPENSADA</a:t>
          </a:r>
          <a:endParaRPr lang="pt-BR" sz="1800" kern="1200" dirty="0"/>
        </a:p>
      </dsp:txBody>
      <dsp:txXfrm>
        <a:off x="74351" y="978418"/>
        <a:ext cx="2177289" cy="792912"/>
      </dsp:txXfrm>
    </dsp:sp>
    <dsp:sp modelId="{66487152-DFDB-4259-9085-AE785C5E2F28}">
      <dsp:nvSpPr>
        <dsp:cNvPr id="0" name=""/>
        <dsp:cNvSpPr/>
      </dsp:nvSpPr>
      <dsp:spPr>
        <a:xfrm>
          <a:off x="25978" y="1925918"/>
          <a:ext cx="2274035" cy="12596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Assemelha-se a inexigibilidade: casos onde não se pode optar por licitação (não cabe ao administrador optar, é obrigatória nos casos em que se aplica)</a:t>
          </a:r>
          <a:endParaRPr lang="pt-BR" sz="1100" kern="1200" dirty="0"/>
        </a:p>
      </dsp:txBody>
      <dsp:txXfrm>
        <a:off x="25978" y="1925918"/>
        <a:ext cx="2274035" cy="1259613"/>
      </dsp:txXfrm>
    </dsp:sp>
    <dsp:sp modelId="{3DDEA196-047A-488F-AA29-2122DC422588}">
      <dsp:nvSpPr>
        <dsp:cNvPr id="0" name=""/>
        <dsp:cNvSpPr/>
      </dsp:nvSpPr>
      <dsp:spPr>
        <a:xfrm>
          <a:off x="25978" y="3340119"/>
          <a:ext cx="2274035" cy="133385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Ex.: doações, alienações gratuitas, permuta e venda entre órgãos  da Administração Pública</a:t>
          </a:r>
          <a:endParaRPr lang="pt-BR" sz="1000" kern="1200" dirty="0"/>
        </a:p>
      </dsp:txBody>
      <dsp:txXfrm>
        <a:off x="25978" y="3340119"/>
        <a:ext cx="2274035" cy="1333851"/>
      </dsp:txXfrm>
    </dsp:sp>
    <dsp:sp modelId="{142AE56F-231F-45E4-802D-7953EA30ADBE}">
      <dsp:nvSpPr>
        <dsp:cNvPr id="0" name=""/>
        <dsp:cNvSpPr/>
      </dsp:nvSpPr>
      <dsp:spPr>
        <a:xfrm>
          <a:off x="2610528" y="978418"/>
          <a:ext cx="2839390" cy="5976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DISPENSÁVEL</a:t>
          </a:r>
          <a:endParaRPr lang="pt-BR" sz="1800" kern="1200" dirty="0"/>
        </a:p>
      </dsp:txBody>
      <dsp:txXfrm>
        <a:off x="2610528" y="978418"/>
        <a:ext cx="2839390" cy="597607"/>
      </dsp:txXfrm>
    </dsp:sp>
    <dsp:sp modelId="{B7B01AD9-42A2-42C7-A108-23AC46685F06}">
      <dsp:nvSpPr>
        <dsp:cNvPr id="0" name=""/>
        <dsp:cNvSpPr/>
      </dsp:nvSpPr>
      <dsp:spPr>
        <a:xfrm>
          <a:off x="2492156" y="1730613"/>
          <a:ext cx="3076135" cy="6259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Casos em que é possível a licitação, porém a norma faculta dispensá-la (não se aplica nos casos onde falta planejamento do órgão)</a:t>
          </a:r>
          <a:endParaRPr lang="pt-BR" sz="1100" kern="1200" dirty="0"/>
        </a:p>
      </dsp:txBody>
      <dsp:txXfrm>
        <a:off x="2492156" y="1730613"/>
        <a:ext cx="3076135" cy="625961"/>
      </dsp:txXfrm>
    </dsp:sp>
    <dsp:sp modelId="{90E0CFC3-5083-4E33-92B8-4EF24F2E2BE3}">
      <dsp:nvSpPr>
        <dsp:cNvPr id="0" name=""/>
        <dsp:cNvSpPr/>
      </dsp:nvSpPr>
      <dsp:spPr>
        <a:xfrm>
          <a:off x="2507110" y="2511163"/>
          <a:ext cx="3046226" cy="32488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POR VALOR (ano):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- Obras e serviços de eng.: até R$ 15.000,00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- Compras e outros serv. – até R$ 8.000,00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CARTÃO DE SUPRIMENTO DE FUNDOS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EMERGENCIA OU CALAMIDADE PÚBLICA (fato imprevisível / contrato até 180 dias)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LICITAÇÃO DESERTA (com observações)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PROPOSTAS COM PREÇOS SUPERIORES AOS PRATICADOS NO MERCADO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AQUISIÇÃO DE PRODUTROS DE ORGÃOS DA ADM. PÚBLICA (que possuam este fim)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COMPRA OU LOCAÇÃO DE IMÓVEL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REMANESCENTE DE OBRA, SERVIÇO OU FORNECIMENTO POR INSTITUIÇÕES SEM FINS LUCRATIVOS (casos)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FORNECIMENTO DE ENERGIA ELÉTRICA E GÁS NATURAL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000" kern="1200" dirty="0" smtClean="0"/>
        </a:p>
      </dsp:txBody>
      <dsp:txXfrm>
        <a:off x="2507110" y="2511163"/>
        <a:ext cx="3046226" cy="3248805"/>
      </dsp:txXfrm>
    </dsp:sp>
    <dsp:sp modelId="{D7E71B8C-BCCE-4D5F-BD05-C5B31D70865F}">
      <dsp:nvSpPr>
        <dsp:cNvPr id="0" name=""/>
        <dsp:cNvSpPr/>
      </dsp:nvSpPr>
      <dsp:spPr>
        <a:xfrm>
          <a:off x="5847354" y="978418"/>
          <a:ext cx="2104641" cy="5073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INEXIGIBILIDADE</a:t>
          </a:r>
          <a:endParaRPr lang="pt-BR" sz="1800" kern="1200" dirty="0"/>
        </a:p>
      </dsp:txBody>
      <dsp:txXfrm>
        <a:off x="5847354" y="978418"/>
        <a:ext cx="2104641" cy="507359"/>
      </dsp:txXfrm>
    </dsp:sp>
    <dsp:sp modelId="{F5569D0F-801D-4F8C-8B02-6AE90EAEE504}">
      <dsp:nvSpPr>
        <dsp:cNvPr id="0" name=""/>
        <dsp:cNvSpPr/>
      </dsp:nvSpPr>
      <dsp:spPr>
        <a:xfrm>
          <a:off x="5760433" y="1640365"/>
          <a:ext cx="2278483" cy="197178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Quando há inviabilidade de competição (fornecimento por uma única pessoa/empresa).</a:t>
          </a:r>
          <a:endParaRPr lang="pt-BR" sz="1100" kern="1200" dirty="0"/>
        </a:p>
      </dsp:txBody>
      <dsp:txXfrm>
        <a:off x="5760433" y="1640365"/>
        <a:ext cx="2278483" cy="1971781"/>
      </dsp:txXfrm>
    </dsp:sp>
    <dsp:sp modelId="{CEAE8D64-6FA8-4A20-9964-C919F1C10AA1}">
      <dsp:nvSpPr>
        <dsp:cNvPr id="0" name=""/>
        <dsp:cNvSpPr/>
      </dsp:nvSpPr>
      <dsp:spPr>
        <a:xfrm>
          <a:off x="5760433" y="3766734"/>
          <a:ext cx="2278483" cy="9636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Serviços de natureza singular;  notória especialização; profissional artístico consagrado, etc.</a:t>
          </a:r>
          <a:endParaRPr lang="pt-BR" sz="1100" kern="1200" dirty="0"/>
        </a:p>
      </dsp:txBody>
      <dsp:txXfrm>
        <a:off x="5760433" y="3766734"/>
        <a:ext cx="2278483" cy="96366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3BCB13-FDD0-4194-B543-A2A74A11FEA1}">
      <dsp:nvSpPr>
        <dsp:cNvPr id="0" name=""/>
        <dsp:cNvSpPr/>
      </dsp:nvSpPr>
      <dsp:spPr>
        <a:xfrm>
          <a:off x="42" y="0"/>
          <a:ext cx="8640875" cy="72565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100" kern="1200" dirty="0" smtClean="0"/>
            <a:t>MODALIDADES DE LICITAÇÃO</a:t>
          </a:r>
          <a:endParaRPr lang="pt-BR" sz="3100" kern="1200" dirty="0"/>
        </a:p>
      </dsp:txBody>
      <dsp:txXfrm>
        <a:off x="42" y="0"/>
        <a:ext cx="8640875" cy="725659"/>
      </dsp:txXfrm>
    </dsp:sp>
    <dsp:sp modelId="{385BCB7C-F67F-4527-B4AD-EA42F59CB897}">
      <dsp:nvSpPr>
        <dsp:cNvPr id="0" name=""/>
        <dsp:cNvSpPr/>
      </dsp:nvSpPr>
      <dsp:spPr>
        <a:xfrm>
          <a:off x="42" y="799180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CONVITE</a:t>
          </a:r>
          <a:endParaRPr lang="pt-BR" sz="1400" kern="1200" dirty="0"/>
        </a:p>
      </dsp:txBody>
      <dsp:txXfrm>
        <a:off x="42" y="799180"/>
        <a:ext cx="1345930" cy="469620"/>
      </dsp:txXfrm>
    </dsp:sp>
    <dsp:sp modelId="{84191AE1-A7E7-4FD6-8667-3B10DAB8008F}">
      <dsp:nvSpPr>
        <dsp:cNvPr id="0" name=""/>
        <dsp:cNvSpPr/>
      </dsp:nvSpPr>
      <dsp:spPr>
        <a:xfrm>
          <a:off x="42" y="1327170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Serviços de engenharia até R$ 150.000,00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Compras e outros serviços até R$ 80.000,00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(5 dias – carta convite)</a:t>
          </a:r>
          <a:endParaRPr lang="pt-BR" sz="1200" kern="1200" dirty="0"/>
        </a:p>
      </dsp:txBody>
      <dsp:txXfrm>
        <a:off x="42" y="1327170"/>
        <a:ext cx="1345930" cy="2129207"/>
      </dsp:txXfrm>
    </dsp:sp>
    <dsp:sp modelId="{CE6495BC-A596-4ED5-A785-8AF1A33B86A5}">
      <dsp:nvSpPr>
        <dsp:cNvPr id="0" name=""/>
        <dsp:cNvSpPr/>
      </dsp:nvSpPr>
      <dsp:spPr>
        <a:xfrm>
          <a:off x="1459031" y="799180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TOMADA DE PREÇO</a:t>
          </a:r>
          <a:endParaRPr lang="pt-BR" sz="1400" kern="1200" dirty="0"/>
        </a:p>
      </dsp:txBody>
      <dsp:txXfrm>
        <a:off x="1459031" y="799180"/>
        <a:ext cx="1345930" cy="469620"/>
      </dsp:txXfrm>
    </dsp:sp>
    <dsp:sp modelId="{32A4907C-021A-44E7-926E-3A2EF0770013}">
      <dsp:nvSpPr>
        <dsp:cNvPr id="0" name=""/>
        <dsp:cNvSpPr/>
      </dsp:nvSpPr>
      <dsp:spPr>
        <a:xfrm>
          <a:off x="1459031" y="1327170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Serviços de engenharia até R$ 1.500.000,00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Compras e outros serviços até R$ 650.000,00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(15 dias)</a:t>
          </a:r>
          <a:endParaRPr lang="pt-BR" sz="1200" kern="1200" dirty="0"/>
        </a:p>
      </dsp:txBody>
      <dsp:txXfrm>
        <a:off x="1459031" y="1327170"/>
        <a:ext cx="1345930" cy="2129207"/>
      </dsp:txXfrm>
    </dsp:sp>
    <dsp:sp modelId="{0C11FB73-7EEF-47AE-8388-4256CFDE8D3C}">
      <dsp:nvSpPr>
        <dsp:cNvPr id="0" name=""/>
        <dsp:cNvSpPr/>
      </dsp:nvSpPr>
      <dsp:spPr>
        <a:xfrm>
          <a:off x="2918020" y="799180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CONCORRENCIA</a:t>
          </a:r>
          <a:endParaRPr lang="pt-BR" sz="1400" kern="1200" dirty="0"/>
        </a:p>
      </dsp:txBody>
      <dsp:txXfrm>
        <a:off x="2918020" y="799180"/>
        <a:ext cx="1345930" cy="469620"/>
      </dsp:txXfrm>
    </dsp:sp>
    <dsp:sp modelId="{6EE6EC88-591E-485A-A73C-2814F78B77AF}">
      <dsp:nvSpPr>
        <dsp:cNvPr id="0" name=""/>
        <dsp:cNvSpPr/>
      </dsp:nvSpPr>
      <dsp:spPr>
        <a:xfrm>
          <a:off x="2918020" y="1327170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Serviços de engenharia SUPERIORES R$ 1.500.000,00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Compras e outros serviços SUPERIORES R$ 650.000,00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(30 dias)</a:t>
          </a:r>
        </a:p>
      </dsp:txBody>
      <dsp:txXfrm>
        <a:off x="2918020" y="1327170"/>
        <a:ext cx="1345930" cy="2129207"/>
      </dsp:txXfrm>
    </dsp:sp>
    <dsp:sp modelId="{A3B85369-7687-42FB-A929-DE304F6251EA}">
      <dsp:nvSpPr>
        <dsp:cNvPr id="0" name=""/>
        <dsp:cNvSpPr/>
      </dsp:nvSpPr>
      <dsp:spPr>
        <a:xfrm>
          <a:off x="4377009" y="812863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PREGÃO</a:t>
          </a:r>
          <a:endParaRPr lang="pt-BR" sz="1400" kern="1200" dirty="0"/>
        </a:p>
      </dsp:txBody>
      <dsp:txXfrm>
        <a:off x="4377009" y="812863"/>
        <a:ext cx="1345930" cy="469620"/>
      </dsp:txXfrm>
    </dsp:sp>
    <dsp:sp modelId="{FB63E436-2515-4F98-BBE5-13DB2A27B36F}">
      <dsp:nvSpPr>
        <dsp:cNvPr id="0" name=""/>
        <dsp:cNvSpPr/>
      </dsp:nvSpPr>
      <dsp:spPr>
        <a:xfrm>
          <a:off x="4377009" y="1346635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Aquisição de bens e serviços de uso comum, sem limite de valor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[Característica principal: inversão de fases, i.e., após a análise das propostas é que a empresa é habilitada]</a:t>
          </a:r>
          <a:endParaRPr lang="pt-BR" sz="1200" kern="1200" dirty="0"/>
        </a:p>
      </dsp:txBody>
      <dsp:txXfrm>
        <a:off x="4377009" y="1346635"/>
        <a:ext cx="1345930" cy="2129207"/>
      </dsp:txXfrm>
    </dsp:sp>
    <dsp:sp modelId="{2EA4388E-A05C-419C-8A9B-2F417A93E8F3}">
      <dsp:nvSpPr>
        <dsp:cNvPr id="0" name=""/>
        <dsp:cNvSpPr/>
      </dsp:nvSpPr>
      <dsp:spPr>
        <a:xfrm>
          <a:off x="5835998" y="826523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LEILÃO</a:t>
          </a:r>
          <a:endParaRPr lang="pt-BR" sz="1400" kern="1200" dirty="0"/>
        </a:p>
      </dsp:txBody>
      <dsp:txXfrm>
        <a:off x="5835998" y="826523"/>
        <a:ext cx="1345930" cy="469620"/>
      </dsp:txXfrm>
    </dsp:sp>
    <dsp:sp modelId="{FC0BC138-1846-40EC-83C7-744210400356}">
      <dsp:nvSpPr>
        <dsp:cNvPr id="0" name=""/>
        <dsp:cNvSpPr/>
      </dsp:nvSpPr>
      <dsp:spPr>
        <a:xfrm>
          <a:off x="5835998" y="1356367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Venda de bens móveis (inservíveis ou apreendidos); venda de bens imóveis originados de ação judicial; divulgação oficial (ex.DOU)</a:t>
          </a:r>
          <a:endParaRPr lang="pt-BR" sz="1200" kern="1200" dirty="0"/>
        </a:p>
      </dsp:txBody>
      <dsp:txXfrm>
        <a:off x="5835998" y="1356367"/>
        <a:ext cx="1345930" cy="2129207"/>
      </dsp:txXfrm>
    </dsp:sp>
    <dsp:sp modelId="{32251243-BFAF-4E19-A8D1-014D0935C38D}">
      <dsp:nvSpPr>
        <dsp:cNvPr id="0" name=""/>
        <dsp:cNvSpPr/>
      </dsp:nvSpPr>
      <dsp:spPr>
        <a:xfrm>
          <a:off x="7294987" y="826523"/>
          <a:ext cx="1345930" cy="46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CONCURSOS</a:t>
          </a:r>
          <a:endParaRPr lang="pt-BR" sz="1400" kern="1200" dirty="0"/>
        </a:p>
      </dsp:txBody>
      <dsp:txXfrm>
        <a:off x="7294987" y="826523"/>
        <a:ext cx="1345930" cy="469620"/>
      </dsp:txXfrm>
    </dsp:sp>
    <dsp:sp modelId="{EAEE9C53-536A-4622-BA0D-92E0B640E271}">
      <dsp:nvSpPr>
        <dsp:cNvPr id="0" name=""/>
        <dsp:cNvSpPr/>
      </dsp:nvSpPr>
      <dsp:spPr>
        <a:xfrm>
          <a:off x="7294987" y="1356367"/>
          <a:ext cx="1345930" cy="212920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Escola de trabalho técnico, científico ou artístico; contratação de serviço especializado; </a:t>
          </a:r>
          <a:r>
            <a:rPr lang="pt-BR" sz="1200" kern="1200" dirty="0" err="1" smtClean="0"/>
            <a:t>insituição</a:t>
          </a:r>
          <a:r>
            <a:rPr lang="pt-BR" sz="1200" kern="1200" dirty="0" smtClean="0"/>
            <a:t> de prêmios; divulgação (ex.DOU)</a:t>
          </a:r>
          <a:endParaRPr lang="pt-BR" sz="1200" kern="1200" dirty="0"/>
        </a:p>
      </dsp:txBody>
      <dsp:txXfrm>
        <a:off x="7294987" y="1356367"/>
        <a:ext cx="1345930" cy="212920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9EA168-1E4E-4CA8-99F8-68BA102142AE}">
      <dsp:nvSpPr>
        <dsp:cNvPr id="0" name=""/>
        <dsp:cNvSpPr/>
      </dsp:nvSpPr>
      <dsp:spPr>
        <a:xfrm rot="5400000">
          <a:off x="872807" y="773236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50C2B5-8859-441B-9390-2EBD0667DEE0}">
      <dsp:nvSpPr>
        <dsp:cNvPr id="0" name=""/>
        <dsp:cNvSpPr/>
      </dsp:nvSpPr>
      <dsp:spPr>
        <a:xfrm>
          <a:off x="1148405" y="2413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DEMANDA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(elencada pelo servidor para atender os fins da instituição)</a:t>
          </a:r>
          <a:endParaRPr lang="pt-BR" sz="1000" kern="1200" dirty="0"/>
        </a:p>
      </dsp:txBody>
      <dsp:txXfrm>
        <a:off x="1148405" y="2413"/>
        <a:ext cx="1615327" cy="969196"/>
      </dsp:txXfrm>
    </dsp:sp>
    <dsp:sp modelId="{0E6D5449-5005-418E-BED4-450A3B21558D}">
      <dsp:nvSpPr>
        <dsp:cNvPr id="0" name=""/>
        <dsp:cNvSpPr/>
      </dsp:nvSpPr>
      <dsp:spPr>
        <a:xfrm rot="5400000">
          <a:off x="872807" y="1984732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468152"/>
                <a:satOff val="-584"/>
                <a:lumOff val="137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2"/>
                <a:satOff val="-584"/>
                <a:lumOff val="137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2"/>
                <a:satOff val="-584"/>
                <a:lumOff val="1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457DE1-1D4C-4483-AE7F-C34216349094}">
      <dsp:nvSpPr>
        <dsp:cNvPr id="0" name=""/>
        <dsp:cNvSpPr/>
      </dsp:nvSpPr>
      <dsp:spPr>
        <a:xfrm>
          <a:off x="1148405" y="1213909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25593"/>
                <a:satOff val="-531"/>
                <a:lumOff val="125"/>
                <a:alphaOff val="0"/>
                <a:shade val="51000"/>
                <a:satMod val="130000"/>
              </a:schemeClr>
            </a:gs>
            <a:gs pos="80000">
              <a:schemeClr val="accent2">
                <a:hueOff val="425593"/>
                <a:satOff val="-531"/>
                <a:lumOff val="125"/>
                <a:alphaOff val="0"/>
                <a:shade val="93000"/>
                <a:satMod val="130000"/>
              </a:schemeClr>
            </a:gs>
            <a:gs pos="100000">
              <a:schemeClr val="accent2">
                <a:hueOff val="425593"/>
                <a:satOff val="-531"/>
                <a:lumOff val="1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700" b="1" kern="1200" dirty="0" smtClean="0"/>
            <a:t>PEDIDO DE COMPRA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(pedido, justificativa, pesquisa de mercado, TR)</a:t>
          </a:r>
          <a:endParaRPr lang="pt-BR" sz="1000" kern="1200" dirty="0"/>
        </a:p>
      </dsp:txBody>
      <dsp:txXfrm>
        <a:off x="1148405" y="1213909"/>
        <a:ext cx="1615327" cy="969196"/>
      </dsp:txXfrm>
    </dsp:sp>
    <dsp:sp modelId="{40CC81CC-4F1D-4BF2-A841-D5B3942E5694}">
      <dsp:nvSpPr>
        <dsp:cNvPr id="0" name=""/>
        <dsp:cNvSpPr/>
      </dsp:nvSpPr>
      <dsp:spPr>
        <a:xfrm rot="5400000">
          <a:off x="872807" y="3196228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936304"/>
                <a:satOff val="-1168"/>
                <a:lumOff val="275"/>
                <a:alphaOff val="0"/>
                <a:shade val="51000"/>
                <a:satMod val="130000"/>
              </a:schemeClr>
            </a:gs>
            <a:gs pos="80000">
              <a:schemeClr val="accent2">
                <a:hueOff val="936304"/>
                <a:satOff val="-1168"/>
                <a:lumOff val="275"/>
                <a:alphaOff val="0"/>
                <a:shade val="93000"/>
                <a:satMod val="130000"/>
              </a:schemeClr>
            </a:gs>
            <a:gs pos="100000">
              <a:schemeClr val="accent2">
                <a:hueOff val="936304"/>
                <a:satOff val="-1168"/>
                <a:lumOff val="2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2463EF-5468-4B2F-8B41-423E418D61B0}">
      <dsp:nvSpPr>
        <dsp:cNvPr id="0" name=""/>
        <dsp:cNvSpPr/>
      </dsp:nvSpPr>
      <dsp:spPr>
        <a:xfrm>
          <a:off x="1148405" y="2425405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851185"/>
                <a:satOff val="-1062"/>
                <a:lumOff val="250"/>
                <a:alphaOff val="0"/>
                <a:shade val="51000"/>
                <a:satMod val="130000"/>
              </a:schemeClr>
            </a:gs>
            <a:gs pos="80000">
              <a:schemeClr val="accent2">
                <a:hueOff val="851185"/>
                <a:satOff val="-1062"/>
                <a:lumOff val="250"/>
                <a:alphaOff val="0"/>
                <a:shade val="93000"/>
                <a:satMod val="130000"/>
              </a:schemeClr>
            </a:gs>
            <a:gs pos="100000">
              <a:schemeClr val="accent2">
                <a:hueOff val="851185"/>
                <a:satOff val="-1062"/>
                <a:lumOff val="2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CONFERENCIAS  NO CAMPUS, assinaturas, tramitação via GURI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(em SRP não necessita ND)</a:t>
          </a:r>
          <a:endParaRPr lang="pt-BR" sz="1100" kern="1200" dirty="0"/>
        </a:p>
      </dsp:txBody>
      <dsp:txXfrm>
        <a:off x="1148405" y="2425405"/>
        <a:ext cx="1615327" cy="969196"/>
      </dsp:txXfrm>
    </dsp:sp>
    <dsp:sp modelId="{B7F180C3-A541-449A-8A3F-073364D65EA5}">
      <dsp:nvSpPr>
        <dsp:cNvPr id="0" name=""/>
        <dsp:cNvSpPr/>
      </dsp:nvSpPr>
      <dsp:spPr>
        <a:xfrm>
          <a:off x="1478555" y="3801976"/>
          <a:ext cx="2141302" cy="145379"/>
        </a:xfrm>
        <a:prstGeom prst="rect">
          <a:avLst/>
        </a:prstGeom>
        <a:gradFill rotWithShape="0">
          <a:gsLst>
            <a:gs pos="0">
              <a:schemeClr val="accent2">
                <a:hueOff val="1404456"/>
                <a:satOff val="-1752"/>
                <a:lumOff val="412"/>
                <a:alphaOff val="0"/>
                <a:shade val="51000"/>
                <a:satMod val="130000"/>
              </a:schemeClr>
            </a:gs>
            <a:gs pos="80000">
              <a:schemeClr val="accent2">
                <a:hueOff val="1404456"/>
                <a:satOff val="-1752"/>
                <a:lumOff val="412"/>
                <a:alphaOff val="0"/>
                <a:shade val="93000"/>
                <a:satMod val="130000"/>
              </a:schemeClr>
            </a:gs>
            <a:gs pos="100000">
              <a:schemeClr val="accent2">
                <a:hueOff val="1404456"/>
                <a:satOff val="-1752"/>
                <a:lumOff val="41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21BBBE-C544-4419-A3AE-8391E66EB8BD}">
      <dsp:nvSpPr>
        <dsp:cNvPr id="0" name=""/>
        <dsp:cNvSpPr/>
      </dsp:nvSpPr>
      <dsp:spPr>
        <a:xfrm>
          <a:off x="1148405" y="3636901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276778"/>
                <a:satOff val="-1592"/>
                <a:lumOff val="374"/>
                <a:alphaOff val="0"/>
                <a:shade val="51000"/>
                <a:satMod val="130000"/>
              </a:schemeClr>
            </a:gs>
            <a:gs pos="80000">
              <a:schemeClr val="accent2">
                <a:hueOff val="1276778"/>
                <a:satOff val="-1592"/>
                <a:lumOff val="374"/>
                <a:alphaOff val="0"/>
                <a:shade val="93000"/>
                <a:satMod val="130000"/>
              </a:schemeClr>
            </a:gs>
            <a:gs pos="100000">
              <a:schemeClr val="accent2">
                <a:hueOff val="1276778"/>
                <a:satOff val="-1592"/>
                <a:lumOff val="3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b="1" kern="1200" dirty="0" smtClean="0"/>
            <a:t>PROAD – CMP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b="0" i="0" kern="1200" dirty="0" smtClean="0"/>
            <a:t>Coordenadoria de Material e Patrimônio </a:t>
          </a:r>
          <a:endParaRPr lang="pt-BR" sz="1100" b="0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(conferencias</a:t>
          </a:r>
          <a:r>
            <a:rPr lang="pt-BR" sz="1100" kern="1200" dirty="0" smtClean="0">
              <a:sym typeface="Wingdings" pitchFamily="2" charset="2"/>
            </a:rPr>
            <a:t>)</a:t>
          </a:r>
          <a:endParaRPr lang="pt-BR" sz="1100" kern="1200" dirty="0"/>
        </a:p>
      </dsp:txBody>
      <dsp:txXfrm>
        <a:off x="1148405" y="3636901"/>
        <a:ext cx="1615327" cy="969196"/>
      </dsp:txXfrm>
    </dsp:sp>
    <dsp:sp modelId="{8A1E879E-627E-4888-BE68-2E0A4F6A4CD4}">
      <dsp:nvSpPr>
        <dsp:cNvPr id="0" name=""/>
        <dsp:cNvSpPr/>
      </dsp:nvSpPr>
      <dsp:spPr>
        <a:xfrm rot="16200000">
          <a:off x="3021193" y="3196228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1872608"/>
                <a:satOff val="-2336"/>
                <a:lumOff val="549"/>
                <a:alphaOff val="0"/>
                <a:shade val="51000"/>
                <a:satMod val="130000"/>
              </a:schemeClr>
            </a:gs>
            <a:gs pos="80000">
              <a:schemeClr val="accent2">
                <a:hueOff val="1872608"/>
                <a:satOff val="-2336"/>
                <a:lumOff val="549"/>
                <a:alphaOff val="0"/>
                <a:shade val="93000"/>
                <a:satMod val="130000"/>
              </a:schemeClr>
            </a:gs>
            <a:gs pos="100000">
              <a:schemeClr val="accent2">
                <a:hueOff val="1872608"/>
                <a:satOff val="-2336"/>
                <a:lumOff val="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193AE07-4441-4840-91AD-35903EF6E5B5}">
      <dsp:nvSpPr>
        <dsp:cNvPr id="0" name=""/>
        <dsp:cNvSpPr/>
      </dsp:nvSpPr>
      <dsp:spPr>
        <a:xfrm>
          <a:off x="3296792" y="3636901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702371"/>
                <a:satOff val="-2123"/>
                <a:lumOff val="499"/>
                <a:alphaOff val="0"/>
                <a:shade val="51000"/>
                <a:satMod val="130000"/>
              </a:schemeClr>
            </a:gs>
            <a:gs pos="80000">
              <a:schemeClr val="accent2">
                <a:hueOff val="1702371"/>
                <a:satOff val="-2123"/>
                <a:lumOff val="499"/>
                <a:alphaOff val="0"/>
                <a:shade val="93000"/>
                <a:satMod val="130000"/>
              </a:schemeClr>
            </a:gs>
            <a:gs pos="100000">
              <a:schemeClr val="accent2">
                <a:hueOff val="1702371"/>
                <a:satOff val="-2123"/>
                <a:lumOff val="49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/>
            <a:t>ABERTURA DE PROCESSO </a:t>
          </a:r>
          <a:r>
            <a:rPr lang="pt-BR" sz="1400" kern="1200" dirty="0" smtClean="0"/>
            <a:t>(protocolo)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000" kern="1200" dirty="0" smtClean="0"/>
            <a:t>*ver calendário de compras</a:t>
          </a:r>
          <a:endParaRPr lang="pt-BR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>
        <a:off x="3296792" y="3636901"/>
        <a:ext cx="1615327" cy="969196"/>
      </dsp:txXfrm>
    </dsp:sp>
    <dsp:sp modelId="{B614D241-7E04-40E9-B0CA-F9EFCACD5893}">
      <dsp:nvSpPr>
        <dsp:cNvPr id="0" name=""/>
        <dsp:cNvSpPr/>
      </dsp:nvSpPr>
      <dsp:spPr>
        <a:xfrm rot="16200000">
          <a:off x="3021193" y="1984732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5A9091-6C08-44A9-A302-E01CC9305522}">
      <dsp:nvSpPr>
        <dsp:cNvPr id="0" name=""/>
        <dsp:cNvSpPr/>
      </dsp:nvSpPr>
      <dsp:spPr>
        <a:xfrm>
          <a:off x="3296792" y="2425405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127963"/>
                <a:satOff val="-2654"/>
                <a:lumOff val="624"/>
                <a:alphaOff val="0"/>
                <a:shade val="51000"/>
                <a:satMod val="130000"/>
              </a:schemeClr>
            </a:gs>
            <a:gs pos="80000">
              <a:schemeClr val="accent2">
                <a:hueOff val="2127963"/>
                <a:satOff val="-2654"/>
                <a:lumOff val="624"/>
                <a:alphaOff val="0"/>
                <a:shade val="93000"/>
                <a:satMod val="130000"/>
              </a:schemeClr>
            </a:gs>
            <a:gs pos="100000">
              <a:schemeClr val="accent2">
                <a:hueOff val="2127963"/>
                <a:satOff val="-2654"/>
                <a:lumOff val="62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b="1" kern="1200" dirty="0" smtClean="0"/>
            <a:t> </a:t>
          </a:r>
          <a:r>
            <a:rPr lang="pt-BR" sz="1200" kern="1200" dirty="0" smtClean="0"/>
            <a:t>ANÁLISE DE ORDENADOR DE DESPESA </a:t>
          </a:r>
          <a:r>
            <a:rPr lang="pt-BR" sz="1200" kern="1200" dirty="0" smtClean="0">
              <a:sym typeface="Wingdings" pitchFamily="2" charset="2"/>
            </a:rPr>
            <a:t> PREGÃO ELETRÔNICO (PE)</a:t>
          </a:r>
          <a:endParaRPr lang="pt-BR" kern="1200" dirty="0"/>
        </a:p>
      </dsp:txBody>
      <dsp:txXfrm>
        <a:off x="3296792" y="2425405"/>
        <a:ext cx="1615327" cy="969196"/>
      </dsp:txXfrm>
    </dsp:sp>
    <dsp:sp modelId="{046BECA0-4E5A-4F2A-9D37-02271209C991}">
      <dsp:nvSpPr>
        <dsp:cNvPr id="0" name=""/>
        <dsp:cNvSpPr/>
      </dsp:nvSpPr>
      <dsp:spPr>
        <a:xfrm rot="16200000">
          <a:off x="3021193" y="773236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2808911"/>
                <a:satOff val="-3503"/>
                <a:lumOff val="824"/>
                <a:alphaOff val="0"/>
                <a:shade val="51000"/>
                <a:satMod val="130000"/>
              </a:schemeClr>
            </a:gs>
            <a:gs pos="80000">
              <a:schemeClr val="accent2">
                <a:hueOff val="2808911"/>
                <a:satOff val="-3503"/>
                <a:lumOff val="824"/>
                <a:alphaOff val="0"/>
                <a:shade val="93000"/>
                <a:satMod val="130000"/>
              </a:schemeClr>
            </a:gs>
            <a:gs pos="100000">
              <a:schemeClr val="accent2">
                <a:hueOff val="2808911"/>
                <a:satOff val="-3503"/>
                <a:lumOff val="82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FA5D8E-8AB7-427B-A957-A899FD8357CE}">
      <dsp:nvSpPr>
        <dsp:cNvPr id="0" name=""/>
        <dsp:cNvSpPr/>
      </dsp:nvSpPr>
      <dsp:spPr>
        <a:xfrm>
          <a:off x="3296792" y="1213909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553556"/>
                <a:satOff val="-3185"/>
                <a:lumOff val="749"/>
                <a:alphaOff val="0"/>
                <a:shade val="51000"/>
                <a:satMod val="130000"/>
              </a:schemeClr>
            </a:gs>
            <a:gs pos="80000">
              <a:schemeClr val="accent2">
                <a:hueOff val="2553556"/>
                <a:satOff val="-3185"/>
                <a:lumOff val="749"/>
                <a:alphaOff val="0"/>
                <a:shade val="93000"/>
                <a:satMod val="130000"/>
              </a:schemeClr>
            </a:gs>
            <a:gs pos="100000">
              <a:schemeClr val="accent2">
                <a:hueOff val="2553556"/>
                <a:satOff val="-3185"/>
                <a:lumOff val="7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HOMOLOGAÇÃO DO PE </a:t>
          </a:r>
          <a:r>
            <a:rPr lang="pt-BR" sz="1100" kern="1200" dirty="0" smtClean="0">
              <a:sym typeface="Wingdings" pitchFamily="2" charset="2"/>
            </a:rPr>
            <a:t> </a:t>
          </a:r>
          <a:r>
            <a:rPr lang="pt-BR" sz="1100" b="1" kern="1200" dirty="0" smtClean="0">
              <a:sym typeface="Wingdings" pitchFamily="2" charset="2"/>
            </a:rPr>
            <a:t>ATA DE REGISTRO DE PREÇO</a:t>
          </a:r>
          <a:r>
            <a:rPr lang="pt-BR" sz="1100" b="1" kern="1200" dirty="0" smtClean="0"/>
            <a:t> </a:t>
          </a:r>
          <a:endParaRPr lang="pt-BR" sz="1100" b="1" kern="1200" dirty="0"/>
        </a:p>
      </dsp:txBody>
      <dsp:txXfrm>
        <a:off x="3296792" y="1213909"/>
        <a:ext cx="1615327" cy="969196"/>
      </dsp:txXfrm>
    </dsp:sp>
    <dsp:sp modelId="{3B999981-F4FE-4C92-9F4F-6D866387454E}">
      <dsp:nvSpPr>
        <dsp:cNvPr id="0" name=""/>
        <dsp:cNvSpPr/>
      </dsp:nvSpPr>
      <dsp:spPr>
        <a:xfrm>
          <a:off x="3626941" y="167488"/>
          <a:ext cx="2141302" cy="145379"/>
        </a:xfrm>
        <a:prstGeom prst="rect">
          <a:avLst/>
        </a:prstGeom>
        <a:gradFill rotWithShape="0">
          <a:gsLst>
            <a:gs pos="0">
              <a:schemeClr val="accent2">
                <a:hueOff val="3277063"/>
                <a:satOff val="-4087"/>
                <a:lumOff val="961"/>
                <a:alphaOff val="0"/>
                <a:shade val="51000"/>
                <a:satMod val="130000"/>
              </a:schemeClr>
            </a:gs>
            <a:gs pos="80000">
              <a:schemeClr val="accent2">
                <a:hueOff val="3277063"/>
                <a:satOff val="-4087"/>
                <a:lumOff val="961"/>
                <a:alphaOff val="0"/>
                <a:shade val="93000"/>
                <a:satMod val="130000"/>
              </a:schemeClr>
            </a:gs>
            <a:gs pos="100000">
              <a:schemeClr val="accent2">
                <a:hueOff val="3277063"/>
                <a:satOff val="-4087"/>
                <a:lumOff val="96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8113E5-83AF-4B30-BE62-6A27AAAF889D}">
      <dsp:nvSpPr>
        <dsp:cNvPr id="0" name=""/>
        <dsp:cNvSpPr/>
      </dsp:nvSpPr>
      <dsp:spPr>
        <a:xfrm>
          <a:off x="3296792" y="2413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979148"/>
                <a:satOff val="-3716"/>
                <a:lumOff val="874"/>
                <a:alphaOff val="0"/>
                <a:shade val="51000"/>
                <a:satMod val="130000"/>
              </a:schemeClr>
            </a:gs>
            <a:gs pos="80000">
              <a:schemeClr val="accent2">
                <a:hueOff val="2979148"/>
                <a:satOff val="-3716"/>
                <a:lumOff val="874"/>
                <a:alphaOff val="0"/>
                <a:shade val="93000"/>
                <a:satMod val="130000"/>
              </a:schemeClr>
            </a:gs>
            <a:gs pos="100000">
              <a:schemeClr val="accent2">
                <a:hueOff val="2979148"/>
                <a:satOff val="-3716"/>
                <a:lumOff val="8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A  ata de Registro de Preço tem validade por um ano</a:t>
          </a:r>
          <a:r>
            <a:rPr lang="pt-BR" sz="1100" kern="1200" dirty="0" smtClean="0">
              <a:solidFill>
                <a:srgbClr val="FF0000"/>
              </a:solidFill>
            </a:rPr>
            <a:t>. Não há comprometimento de recursos.</a:t>
          </a:r>
          <a:endParaRPr lang="pt-BR" sz="1100" kern="1200" dirty="0">
            <a:solidFill>
              <a:srgbClr val="FF0000"/>
            </a:solidFill>
          </a:endParaRPr>
        </a:p>
      </dsp:txBody>
      <dsp:txXfrm>
        <a:off x="3296792" y="2413"/>
        <a:ext cx="1615327" cy="969196"/>
      </dsp:txXfrm>
    </dsp:sp>
    <dsp:sp modelId="{22D964F6-C013-4DF9-93BC-892A6EE44B94}">
      <dsp:nvSpPr>
        <dsp:cNvPr id="0" name=""/>
        <dsp:cNvSpPr/>
      </dsp:nvSpPr>
      <dsp:spPr>
        <a:xfrm rot="5400000">
          <a:off x="5169579" y="773236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3745215"/>
                <a:satOff val="-4671"/>
                <a:lumOff val="1098"/>
                <a:alphaOff val="0"/>
                <a:shade val="51000"/>
                <a:satMod val="130000"/>
              </a:schemeClr>
            </a:gs>
            <a:gs pos="80000">
              <a:schemeClr val="accent2">
                <a:hueOff val="3745215"/>
                <a:satOff val="-4671"/>
                <a:lumOff val="1098"/>
                <a:alphaOff val="0"/>
                <a:shade val="93000"/>
                <a:satMod val="130000"/>
              </a:schemeClr>
            </a:gs>
            <a:gs pos="100000">
              <a:schemeClr val="accent2">
                <a:hueOff val="3745215"/>
                <a:satOff val="-4671"/>
                <a:lumOff val="109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4862B6-98BF-45CF-8A51-0DFF6D0C189D}">
      <dsp:nvSpPr>
        <dsp:cNvPr id="0" name=""/>
        <dsp:cNvSpPr/>
      </dsp:nvSpPr>
      <dsp:spPr>
        <a:xfrm>
          <a:off x="5445178" y="2413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404741"/>
                <a:satOff val="-4247"/>
                <a:lumOff val="999"/>
                <a:alphaOff val="0"/>
                <a:shade val="51000"/>
                <a:satMod val="130000"/>
              </a:schemeClr>
            </a:gs>
            <a:gs pos="80000">
              <a:schemeClr val="accent2">
                <a:hueOff val="3404741"/>
                <a:satOff val="-4247"/>
                <a:lumOff val="999"/>
                <a:alphaOff val="0"/>
                <a:shade val="93000"/>
                <a:satMod val="130000"/>
              </a:schemeClr>
            </a:gs>
            <a:gs pos="100000">
              <a:schemeClr val="accent2">
                <a:hueOff val="3404741"/>
                <a:satOff val="-4247"/>
                <a:lumOff val="99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b="1" kern="1200" dirty="0" smtClean="0"/>
            <a:t>SOLICITAÇÃO DE EMPENHO </a:t>
          </a:r>
          <a:r>
            <a:rPr lang="pt-BR" sz="1100" kern="1200" dirty="0" smtClean="0"/>
            <a:t>DE ITENS DA ATA DE REGISTRO DE PREÇO #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(necessidade de ND)</a:t>
          </a:r>
          <a:endParaRPr lang="pt-BR" sz="1100" kern="1200" dirty="0"/>
        </a:p>
      </dsp:txBody>
      <dsp:txXfrm>
        <a:off x="5445178" y="2413"/>
        <a:ext cx="1615327" cy="969196"/>
      </dsp:txXfrm>
    </dsp:sp>
    <dsp:sp modelId="{3A0DAAB1-D708-4663-BEEB-949B325A3E84}">
      <dsp:nvSpPr>
        <dsp:cNvPr id="0" name=""/>
        <dsp:cNvSpPr/>
      </dsp:nvSpPr>
      <dsp:spPr>
        <a:xfrm rot="5400000">
          <a:off x="5169579" y="1984732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4213367"/>
                <a:satOff val="-5255"/>
                <a:lumOff val="1236"/>
                <a:alphaOff val="0"/>
                <a:shade val="51000"/>
                <a:satMod val="130000"/>
              </a:schemeClr>
            </a:gs>
            <a:gs pos="80000">
              <a:schemeClr val="accent2">
                <a:hueOff val="4213367"/>
                <a:satOff val="-5255"/>
                <a:lumOff val="1236"/>
                <a:alphaOff val="0"/>
                <a:shade val="93000"/>
                <a:satMod val="130000"/>
              </a:schemeClr>
            </a:gs>
            <a:gs pos="100000">
              <a:schemeClr val="accent2">
                <a:hueOff val="4213367"/>
                <a:satOff val="-5255"/>
                <a:lumOff val="123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A94DDA6-2439-4692-BF3B-1963FAB486BE}">
      <dsp:nvSpPr>
        <dsp:cNvPr id="0" name=""/>
        <dsp:cNvSpPr/>
      </dsp:nvSpPr>
      <dsp:spPr>
        <a:xfrm>
          <a:off x="5445178" y="1213909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830334"/>
                <a:satOff val="-4777"/>
                <a:lumOff val="1123"/>
                <a:alphaOff val="0"/>
                <a:shade val="51000"/>
                <a:satMod val="130000"/>
              </a:schemeClr>
            </a:gs>
            <a:gs pos="80000">
              <a:schemeClr val="accent2">
                <a:hueOff val="3830334"/>
                <a:satOff val="-4777"/>
                <a:lumOff val="1123"/>
                <a:alphaOff val="0"/>
                <a:shade val="93000"/>
                <a:satMod val="130000"/>
              </a:schemeClr>
            </a:gs>
            <a:gs pos="100000">
              <a:schemeClr val="accent2">
                <a:hueOff val="3830334"/>
                <a:satOff val="-4777"/>
                <a:lumOff val="112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Recebimento da nota de  EMPENHO no Campus e envio aos fornecedores</a:t>
          </a:r>
          <a:endParaRPr lang="pt-BR" sz="1100" kern="1200" dirty="0"/>
        </a:p>
      </dsp:txBody>
      <dsp:txXfrm>
        <a:off x="5445178" y="1213909"/>
        <a:ext cx="1615327" cy="969196"/>
      </dsp:txXfrm>
    </dsp:sp>
    <dsp:sp modelId="{F546F5C0-1740-45BD-89A8-76451852E47A}">
      <dsp:nvSpPr>
        <dsp:cNvPr id="0" name=""/>
        <dsp:cNvSpPr/>
      </dsp:nvSpPr>
      <dsp:spPr>
        <a:xfrm rot="5400000">
          <a:off x="5169579" y="3196228"/>
          <a:ext cx="1204411" cy="145379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ECC09A-B05A-4BF9-9943-D176AAC27E48}">
      <dsp:nvSpPr>
        <dsp:cNvPr id="0" name=""/>
        <dsp:cNvSpPr/>
      </dsp:nvSpPr>
      <dsp:spPr>
        <a:xfrm>
          <a:off x="5445178" y="2425405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255926"/>
                <a:satOff val="-5308"/>
                <a:lumOff val="1248"/>
                <a:alphaOff val="0"/>
                <a:shade val="51000"/>
                <a:satMod val="130000"/>
              </a:schemeClr>
            </a:gs>
            <a:gs pos="80000">
              <a:schemeClr val="accent2">
                <a:hueOff val="4255926"/>
                <a:satOff val="-5308"/>
                <a:lumOff val="1248"/>
                <a:alphaOff val="0"/>
                <a:shade val="93000"/>
                <a:satMod val="130000"/>
              </a:schemeClr>
            </a:gs>
            <a:gs pos="100000">
              <a:schemeClr val="accent2">
                <a:hueOff val="4255926"/>
                <a:satOff val="-5308"/>
                <a:lumOff val="124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O prazo de entrega pelo fornecedor começa a partir da data do recebimento do empenho (AR ou e-mail)</a:t>
          </a:r>
          <a:endParaRPr lang="pt-BR" sz="1100" kern="1200" dirty="0"/>
        </a:p>
      </dsp:txBody>
      <dsp:txXfrm>
        <a:off x="5445178" y="2425405"/>
        <a:ext cx="1615327" cy="969196"/>
      </dsp:txXfrm>
    </dsp:sp>
    <dsp:sp modelId="{DC1596DD-D823-4587-9B7B-4176AAE56F30}">
      <dsp:nvSpPr>
        <dsp:cNvPr id="0" name=""/>
        <dsp:cNvSpPr/>
      </dsp:nvSpPr>
      <dsp:spPr>
        <a:xfrm>
          <a:off x="5445178" y="3636901"/>
          <a:ext cx="1615327" cy="9691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100" kern="1200" dirty="0" smtClean="0"/>
            <a:t>ENTREGA DO MATERIAL no Campus, conferencia, envio para pagamento </a:t>
          </a:r>
          <a:endParaRPr lang="pt-BR" sz="1100" kern="1200" dirty="0"/>
        </a:p>
      </dsp:txBody>
      <dsp:txXfrm>
        <a:off x="5445178" y="3636901"/>
        <a:ext cx="1615327" cy="969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24445-B68E-4015-9B54-B4A8519959E7}" type="datetimeFigureOut">
              <a:rPr lang="pt-BR" smtClean="0"/>
              <a:pPr/>
              <a:t>26/03/2014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42EC2-D851-407E-AD4E-4B35039490D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38452-770C-496B-9C8D-79EF0CCC1551}" type="datetimeFigureOut">
              <a:rPr lang="pt-BR" smtClean="0"/>
              <a:pPr/>
              <a:t>26/03/2014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5D553-0270-49B5-A2A4-FC253C6AC8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11</a:t>
            </a:fld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12</a:t>
            </a:fld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13</a:t>
            </a:fld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14</a:t>
            </a:fld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15</a:t>
            </a:fld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17</a:t>
            </a:fld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18</a:t>
            </a:fld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19</a:t>
            </a:fld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20</a:t>
            </a:fld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21</a:t>
            </a:fld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23</a:t>
            </a:fld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24</a:t>
            </a:fld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25</a:t>
            </a:fld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26</a:t>
            </a:fld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27</a:t>
            </a:fld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28</a:t>
            </a:fld>
            <a:endParaRPr lang="pt-B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29</a:t>
            </a:fld>
            <a:endParaRPr lang="pt-B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5D553-0270-49B5-A2A4-FC253C6AC857}" type="slidenum">
              <a:rPr lang="pt-BR" smtClean="0"/>
              <a:pPr/>
              <a:t>30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ABAEA-5F9F-4E0E-B161-A2966B518BCA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DE934-B795-4231-AAFC-54B7F8875603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DE401-7AD1-4548-A060-77C50CBE2189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5D673-9692-48A2-BF47-951234449FE7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463B-0D62-4AC2-8997-0421B570D241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97689-DA96-4611-BBA4-F2548B8D1445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BA02-56ED-43CE-9130-15247297FCF4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ED22E-0464-4A6A-972A-E7EF0ED4360D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A1CA5-9614-45E6-B738-EA7850F383F2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998C-8A01-42AC-9588-D7053786A172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5C422-DBB8-40EE-8C74-970C6A7A287E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A7C22-7A6E-4C36-9CBA-6719FD3B7594}" type="datetime1">
              <a:rPr lang="pt-BR" smtClean="0"/>
              <a:pPr/>
              <a:t>26/03/2014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EBDB2-E688-4830-ABE8-C6D7F335375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TkKefogzfH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76725" y="2060848"/>
            <a:ext cx="7534498" cy="1323439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57150"/>
          </a:sp3d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 smtClean="0"/>
              <a:t>AQUISIÇÕES  NA  ESFERA  PÚBLICA</a:t>
            </a:r>
          </a:p>
          <a:p>
            <a:pPr algn="ctr"/>
            <a:r>
              <a:rPr lang="pt-BR" sz="4000" b="1" dirty="0" smtClean="0"/>
              <a:t>(COMPRAS)</a:t>
            </a:r>
            <a:endParaRPr lang="pt-BR" sz="3600" b="1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1560" y="620688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 smtClean="0"/>
              <a:t>PRINCIPIO CENTRAL  DOS GASTOS  PÚBLICOS:</a:t>
            </a:r>
          </a:p>
          <a:p>
            <a:pPr algn="just"/>
            <a:endParaRPr lang="pt-BR" sz="2400" dirty="0" smtClean="0"/>
          </a:p>
          <a:p>
            <a:pPr algn="just">
              <a:buFontTx/>
              <a:buChar char="-"/>
            </a:pPr>
            <a:r>
              <a:rPr lang="pt-BR" sz="2400" dirty="0" smtClean="0"/>
              <a:t>Por não se tratar de recurso próprio (privado), o recurso público precisam seguir todo o formalismo necessário.</a:t>
            </a:r>
          </a:p>
          <a:p>
            <a:pPr algn="just">
              <a:buFontTx/>
              <a:buChar char="-"/>
            </a:pPr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4211960" y="2420888"/>
            <a:ext cx="4455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Vídeo relacionado: </a:t>
            </a:r>
            <a:r>
              <a:rPr lang="pt-BR" sz="1200" dirty="0" smtClean="0">
                <a:hlinkClick r:id="rId4"/>
              </a:rPr>
              <a:t>http://www.youtube.com/watch?v=</a:t>
            </a:r>
            <a:r>
              <a:rPr lang="pt-BR" sz="1200" dirty="0" err="1" smtClean="0">
                <a:hlinkClick r:id="rId4"/>
              </a:rPr>
              <a:t>TkKefogzfHw</a:t>
            </a:r>
            <a:endParaRPr lang="pt-BR" sz="12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179512" y="3752453"/>
            <a:ext cx="8801384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2400" dirty="0" smtClean="0"/>
          </a:p>
          <a:p>
            <a:pPr algn="ctr"/>
            <a:r>
              <a:rPr lang="pt-BR" sz="2400" dirty="0" smtClean="0"/>
              <a:t>Todas as esferas públicas são obrigadas a seguir a legislação própria: </a:t>
            </a:r>
          </a:p>
          <a:p>
            <a:pPr algn="ctr"/>
            <a:endParaRPr lang="pt-BR" sz="2400" dirty="0" smtClean="0"/>
          </a:p>
          <a:p>
            <a:pPr algn="ctr"/>
            <a:r>
              <a:rPr lang="pt-BR" sz="3200" b="1" dirty="0" smtClean="0"/>
              <a:t>Lei 8.666/1993</a:t>
            </a:r>
            <a:endParaRPr lang="pt-BR" sz="3200" b="1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95536" y="3429000"/>
            <a:ext cx="828092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31640" y="908720"/>
            <a:ext cx="662473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Princípios da administração pública:</a:t>
            </a:r>
          </a:p>
          <a:p>
            <a:pPr algn="ctr"/>
            <a:r>
              <a:rPr lang="pt-BR" sz="2800" dirty="0" smtClean="0"/>
              <a:t>(Constituição Federal, Art. 37)</a:t>
            </a:r>
          </a:p>
          <a:p>
            <a:pPr algn="ctr"/>
            <a:endParaRPr lang="pt-BR" sz="2800" dirty="0" smtClean="0"/>
          </a:p>
          <a:p>
            <a:pPr algn="ctr">
              <a:lnSpc>
                <a:spcPct val="150000"/>
              </a:lnSpc>
            </a:pPr>
            <a:r>
              <a:rPr lang="pt-BR" sz="2800" b="1" dirty="0" smtClean="0"/>
              <a:t>LEGALIDADE</a:t>
            </a:r>
          </a:p>
          <a:p>
            <a:pPr algn="ctr">
              <a:lnSpc>
                <a:spcPct val="150000"/>
              </a:lnSpc>
            </a:pPr>
            <a:r>
              <a:rPr lang="pt-BR" sz="2800" b="1" dirty="0" smtClean="0"/>
              <a:t>IMPESSOALIDADE</a:t>
            </a:r>
          </a:p>
          <a:p>
            <a:pPr algn="ctr">
              <a:lnSpc>
                <a:spcPct val="150000"/>
              </a:lnSpc>
            </a:pPr>
            <a:r>
              <a:rPr lang="pt-BR" sz="2800" b="1" dirty="0" smtClean="0"/>
              <a:t>MORALIDADE</a:t>
            </a:r>
          </a:p>
          <a:p>
            <a:pPr algn="ctr">
              <a:lnSpc>
                <a:spcPct val="150000"/>
              </a:lnSpc>
            </a:pPr>
            <a:r>
              <a:rPr lang="pt-BR" sz="2800" b="1" dirty="0" smtClean="0"/>
              <a:t>PUBLICIDADE</a:t>
            </a:r>
          </a:p>
          <a:p>
            <a:pPr algn="ctr">
              <a:lnSpc>
                <a:spcPct val="150000"/>
              </a:lnSpc>
            </a:pPr>
            <a:r>
              <a:rPr lang="pt-BR" sz="2800" b="1" dirty="0" smtClean="0"/>
              <a:t>EFICIÊNCIA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5" name="Imagem 4" descr="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548680"/>
            <a:ext cx="6080196" cy="54182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graphicFrame>
        <p:nvGraphicFramePr>
          <p:cNvPr id="5" name="Diagrama 4"/>
          <p:cNvGraphicFramePr/>
          <p:nvPr/>
        </p:nvGraphicFramePr>
        <p:xfrm>
          <a:off x="539552" y="332656"/>
          <a:ext cx="806489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graphicFrame>
        <p:nvGraphicFramePr>
          <p:cNvPr id="5" name="Diagrama 4"/>
          <p:cNvGraphicFramePr/>
          <p:nvPr/>
        </p:nvGraphicFramePr>
        <p:xfrm>
          <a:off x="179512" y="260648"/>
          <a:ext cx="864096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8" name="Conector reto 7"/>
          <p:cNvCxnSpPr/>
          <p:nvPr/>
        </p:nvCxnSpPr>
        <p:spPr>
          <a:xfrm>
            <a:off x="323528" y="4149080"/>
            <a:ext cx="849694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de cantos arredondados 8"/>
          <p:cNvSpPr/>
          <p:nvPr/>
        </p:nvSpPr>
        <p:spPr>
          <a:xfrm>
            <a:off x="395536" y="4437112"/>
            <a:ext cx="8280920" cy="129614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REGISTRO DE PREÇO (SRP): não é modalidade de licitação</a:t>
            </a: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5" name="Retângulo de cantos arredondados 4"/>
          <p:cNvSpPr/>
          <p:nvPr/>
        </p:nvSpPr>
        <p:spPr>
          <a:xfrm>
            <a:off x="899592" y="476672"/>
            <a:ext cx="7272808" cy="9144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/>
              <a:t>SISTEMA DE REGISTRO DE PREÇO (SRP)</a:t>
            </a:r>
            <a:endParaRPr lang="pt-BR" sz="2800" b="1" dirty="0"/>
          </a:p>
        </p:txBody>
      </p:sp>
      <p:sp>
        <p:nvSpPr>
          <p:cNvPr id="7" name="CaixaDeTexto 6"/>
          <p:cNvSpPr txBox="1"/>
          <p:nvPr/>
        </p:nvSpPr>
        <p:spPr>
          <a:xfrm>
            <a:off x="755576" y="1700808"/>
            <a:ext cx="7704856" cy="379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000" dirty="0" smtClean="0"/>
              <a:t>Origina-se de uma concorrência ou de um pregão;</a:t>
            </a:r>
          </a:p>
          <a:p>
            <a:pPr algn="just">
              <a:lnSpc>
                <a:spcPct val="150000"/>
              </a:lnSpc>
            </a:pPr>
            <a:endParaRPr lang="pt-BR" sz="1050" dirty="0" smtClean="0"/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000" dirty="0" smtClean="0"/>
              <a:t>O vencedor assina um contrato com a Administração (</a:t>
            </a:r>
            <a:r>
              <a:rPr lang="pt-BR" sz="2000" b="1" dirty="0" smtClean="0"/>
              <a:t>ATA DE REGISTRO DE PREÇO</a:t>
            </a:r>
            <a:r>
              <a:rPr lang="pt-BR" sz="2000" dirty="0" smtClean="0"/>
              <a:t>), pelo qual se obriga a fornecer até X unidades pelo preço unitário Y, pelo prazo de até 1 ano;</a:t>
            </a:r>
          </a:p>
          <a:p>
            <a:pPr algn="just">
              <a:lnSpc>
                <a:spcPct val="150000"/>
              </a:lnSpc>
            </a:pPr>
            <a:endParaRPr lang="pt-BR" sz="1000" dirty="0" smtClean="0"/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2000" dirty="0" smtClean="0"/>
              <a:t>A Administração, quando necessita, faz a reserva do recurso (ND), comunica o pedido, emite </a:t>
            </a:r>
            <a:r>
              <a:rPr lang="pt-BR" sz="2000" b="1" dirty="0" smtClean="0"/>
              <a:t>NOTA DE EMPENHO </a:t>
            </a:r>
            <a:r>
              <a:rPr lang="pt-BR" sz="2000" dirty="0" smtClean="0"/>
              <a:t>e então é formalizado o contrato e fornecido o bem.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2088232" cy="2785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908720"/>
            <a:ext cx="7272808" cy="223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293096"/>
            <a:ext cx="5448300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3573016"/>
            <a:ext cx="36830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331640" y="332656"/>
            <a:ext cx="6552728" cy="7200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/>
              <a:t>PROCESSO DE AQUISIÇÃO SRP</a:t>
            </a:r>
          </a:p>
          <a:p>
            <a:pPr algn="ctr"/>
            <a:r>
              <a:rPr lang="pt-BR" dirty="0" smtClean="0"/>
              <a:t>(bens e serviços) (UNIPAMPA)</a:t>
            </a:r>
            <a:endParaRPr lang="pt-BR" sz="2400" dirty="0"/>
          </a:p>
        </p:txBody>
      </p:sp>
      <p:graphicFrame>
        <p:nvGraphicFramePr>
          <p:cNvPr id="8" name="Diagrama 7"/>
          <p:cNvGraphicFramePr/>
          <p:nvPr/>
        </p:nvGraphicFramePr>
        <p:xfrm>
          <a:off x="467544" y="1268760"/>
          <a:ext cx="8208912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179512" y="6021288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# Neste momento é que é analisado orçamento do Campus e a necessidade do curso/área.</a:t>
            </a:r>
            <a:endParaRPr lang="pt-BR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31640" y="90872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Os limites financeiros e o agrupamento de itens para um pedido seguem a natureza do item, i.e., </a:t>
            </a:r>
            <a:r>
              <a:rPr lang="pt-BR" b="1" dirty="0" smtClean="0"/>
              <a:t>ELEMENTOS DE DESPESA. </a:t>
            </a:r>
            <a:r>
              <a:rPr lang="pt-BR" dirty="0" smtClean="0"/>
              <a:t>Ex.:</a:t>
            </a:r>
            <a:endParaRPr lang="pt-B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0050" y="2032000"/>
            <a:ext cx="58039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052736"/>
            <a:ext cx="5484787" cy="447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899592" y="548680"/>
            <a:ext cx="2199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MAIS INFORMAÇÕES: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11560" y="5949280"/>
            <a:ext cx="616707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50" dirty="0" smtClean="0"/>
              <a:t>http://porteiras.r.unipampa.edu.br/portais/cmp/files/2013/12/MANUAL-DE-COMPRAS-2013-VOLUME-I2.pdf</a:t>
            </a:r>
            <a:endParaRPr lang="pt-BR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28600" y="0"/>
            <a:ext cx="10704512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8" y="44624"/>
            <a:ext cx="10585176" cy="5954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76672"/>
            <a:ext cx="650193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653136"/>
            <a:ext cx="5722937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7" name="Retângulo de cantos arredondados 6"/>
          <p:cNvSpPr/>
          <p:nvPr/>
        </p:nvSpPr>
        <p:spPr>
          <a:xfrm>
            <a:off x="1475656" y="1268760"/>
            <a:ext cx="6480720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...A AQUISIÇÃO DO BEM EM SI...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1403648" y="3429000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pt-BR" sz="2000" b="1" dirty="0" smtClean="0"/>
              <a:t>Para o caso se SRP, há necessidade de solicitar empenho. O mesmo vale </a:t>
            </a:r>
            <a:r>
              <a:rPr lang="pt-BR" sz="2000" b="1" dirty="0" smtClean="0"/>
              <a:t>para </a:t>
            </a:r>
            <a:r>
              <a:rPr lang="pt-BR" sz="2000" b="1" dirty="0" smtClean="0"/>
              <a:t>contratos.</a:t>
            </a:r>
          </a:p>
          <a:p>
            <a:pPr algn="just">
              <a:buFont typeface="Wingdings" pitchFamily="2" charset="2"/>
              <a:buChar char="q"/>
            </a:pPr>
            <a:endParaRPr lang="pt-BR" sz="2000" dirty="0" smtClean="0"/>
          </a:p>
          <a:p>
            <a:pPr algn="just">
              <a:buFont typeface="Wingdings" pitchFamily="2" charset="2"/>
              <a:buChar char="q"/>
            </a:pPr>
            <a:r>
              <a:rPr lang="pt-BR" sz="2000" dirty="0" smtClean="0"/>
              <a:t>Aquisições via dispensa ou inexigibilidade o empenho é gerado automaticamente pois, no pedido, já são informados os dados orçamentários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5" name="Imagem 4" descr="EMEPNH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15686" y="0"/>
            <a:ext cx="5112627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5" name="Retângulo de cantos arredondados 4"/>
          <p:cNvSpPr/>
          <p:nvPr/>
        </p:nvSpPr>
        <p:spPr>
          <a:xfrm>
            <a:off x="1115616" y="1170618"/>
            <a:ext cx="6912768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SUPRIMENTO DE FUNDOS ou ADIANTAMENTO</a:t>
            </a:r>
          </a:p>
          <a:p>
            <a:pPr algn="ctr"/>
            <a:r>
              <a:rPr lang="pt-BR" dirty="0" smtClean="0"/>
              <a:t>Cartão de Pagamento do Governo Federal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403648" y="2682786"/>
            <a:ext cx="1750351" cy="1754326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/>
              <a:t>Despesas: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pt-BR" dirty="0" smtClean="0"/>
              <a:t>Pequeno vulto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pt-BR" dirty="0" smtClean="0"/>
              <a:t>Eventuais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pt-BR" dirty="0" smtClean="0"/>
              <a:t>ou sigilosas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4139952" y="2780928"/>
            <a:ext cx="2694071" cy="507831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/>
              <a:t>Limite: R$ 800,00  (por NF)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635896" y="3756217"/>
            <a:ext cx="3555269" cy="464871"/>
          </a:xfrm>
          <a:prstGeom prst="rect">
            <a:avLst/>
          </a:prstGeom>
          <a:noFill/>
          <a:ln>
            <a:solidFill>
              <a:schemeClr val="tx1"/>
            </a:solidFill>
            <a:prstDash val="lgDash"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dirty="0" smtClean="0"/>
              <a:t>É necessário a pesquisa de mercado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5" name="Imagem 4" descr="CAMP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22538" y="0"/>
            <a:ext cx="6698923" cy="6858000"/>
          </a:xfrm>
          <a:prstGeom prst="rect">
            <a:avLst/>
          </a:prstGeom>
        </p:spPr>
      </p:pic>
      <p:sp>
        <p:nvSpPr>
          <p:cNvPr id="7" name="Seta para a direita 6"/>
          <p:cNvSpPr/>
          <p:nvPr/>
        </p:nvSpPr>
        <p:spPr>
          <a:xfrm rot="11700000">
            <a:off x="6663007" y="4060566"/>
            <a:ext cx="108012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899592" y="1412776"/>
            <a:ext cx="74168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OBSERVAÇÕES: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1) O sistema GURI, plataforma COMPRAS, já esta sendo utilizado. No momento só é operado pelo interface de Compras, posteriormente o próprio solicitante irá fazer o pedido através do sistema.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2) Quem gera a demanda </a:t>
            </a:r>
            <a:r>
              <a:rPr lang="pt-BR" dirty="0" smtClean="0"/>
              <a:t>é </a:t>
            </a:r>
            <a:r>
              <a:rPr lang="pt-BR" dirty="0" smtClean="0"/>
              <a:t>o SOLICITANTE (ver e-mail a seguir)</a:t>
            </a:r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609" y="-891480"/>
            <a:ext cx="11521279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899592" y="1412776"/>
            <a:ext cx="7416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OBSERVAÇÕES: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3) Anualmente é divulgada a data limite para  envio das solicitações de empenho (2013, ver e-mail a seguir).</a:t>
            </a:r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72616" y="-891481"/>
            <a:ext cx="12169352" cy="6845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971600" y="4077072"/>
            <a:ext cx="4536504" cy="120032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Os valores citados no e-mail anterior, são provenientes da matriz aprovada no Conselho de Campus (divulgada aos servidores para comentários, ver e-mail a seguir)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80728" y="-1985102"/>
            <a:ext cx="13465496" cy="7574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827584" y="2636912"/>
            <a:ext cx="4536504" cy="203132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 matriz proposta foi de caráter emergencial, visto que as áreas sempre trabalharam com suas demandas instantâneas e não com planejamento. </a:t>
            </a: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Em 2013, iniciou-se o trabalho de planejamento do Campus, a partir das áreas.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88640" y="-819472"/>
            <a:ext cx="11521280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827584" y="2636912"/>
            <a:ext cx="5544616" cy="203132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 ideia central do planejamento - das aquisições -  é elaborar pedidos que atendam as demandas das aulas práticas em regime cíclico.</a:t>
            </a: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Assim, é possível que a Coordenação Administrativa, tome para </a:t>
            </a:r>
            <a:r>
              <a:rPr lang="pt-BR" dirty="0" smtClean="0"/>
              <a:t>el</a:t>
            </a:r>
            <a:r>
              <a:rPr lang="pt-BR" dirty="0" smtClean="0"/>
              <a:t>a </a:t>
            </a:r>
            <a:r>
              <a:rPr lang="pt-BR" dirty="0" smtClean="0"/>
              <a:t>o </a:t>
            </a:r>
            <a:r>
              <a:rPr lang="pt-BR" dirty="0" smtClean="0"/>
              <a:t>trabalho de elaboração de pedidos e levantamento de preço de mercado.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555776" y="2564904"/>
            <a:ext cx="4164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ACOMPANHAMENTO DOS PEDIDOS (2013)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64704" y="-1971600"/>
            <a:ext cx="13057450" cy="73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-colorid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6021288"/>
            <a:ext cx="832410" cy="576064"/>
          </a:xfrm>
          <a:prstGeom prst="rect">
            <a:avLst/>
          </a:prstGeom>
        </p:spPr>
      </p:pic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sz="1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131840" y="3068960"/>
            <a:ext cx="2391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Abrir arquivo (Eduardo)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2693</TotalTime>
  <Words>1059</Words>
  <Application>Microsoft Office PowerPoint</Application>
  <PresentationFormat>Apresentação na tela (4:3)</PresentationFormat>
  <Paragraphs>159</Paragraphs>
  <Slides>30</Slides>
  <Notes>30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palomarosa</dc:creator>
  <cp:lastModifiedBy>palomarosa</cp:lastModifiedBy>
  <cp:revision>216</cp:revision>
  <dcterms:created xsi:type="dcterms:W3CDTF">2013-10-24T18:42:15Z</dcterms:created>
  <dcterms:modified xsi:type="dcterms:W3CDTF">2014-03-26T19:23:35Z</dcterms:modified>
</cp:coreProperties>
</file>